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27"/>
  </p:notesMasterIdLst>
  <p:sldIdLst>
    <p:sldId id="256" r:id="rId2"/>
    <p:sldId id="266" r:id="rId3"/>
    <p:sldId id="258" r:id="rId4"/>
    <p:sldId id="269" r:id="rId5"/>
    <p:sldId id="265" r:id="rId6"/>
    <p:sldId id="270" r:id="rId7"/>
    <p:sldId id="257" r:id="rId8"/>
    <p:sldId id="267" r:id="rId9"/>
    <p:sldId id="259" r:id="rId10"/>
    <p:sldId id="263" r:id="rId11"/>
    <p:sldId id="264" r:id="rId12"/>
    <p:sldId id="272" r:id="rId13"/>
    <p:sldId id="278" r:id="rId14"/>
    <p:sldId id="273" r:id="rId15"/>
    <p:sldId id="275" r:id="rId16"/>
    <p:sldId id="279" r:id="rId17"/>
    <p:sldId id="276" r:id="rId18"/>
    <p:sldId id="261" r:id="rId19"/>
    <p:sldId id="280" r:id="rId20"/>
    <p:sldId id="281" r:id="rId21"/>
    <p:sldId id="268" r:id="rId22"/>
    <p:sldId id="277" r:id="rId23"/>
    <p:sldId id="284" r:id="rId24"/>
    <p:sldId id="286" r:id="rId25"/>
    <p:sldId id="285" r:id="rId26"/>
  </p:sldIdLst>
  <p:sldSz cx="12192000" cy="6858000"/>
  <p:notesSz cx="6858000" cy="9144000"/>
  <p:defaultText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8952" autoAdjust="0"/>
  </p:normalViewPr>
  <p:slideViewPr>
    <p:cSldViewPr snapToGrid="0">
      <p:cViewPr varScale="1">
        <p:scale>
          <a:sx n="37" d="100"/>
          <a:sy n="37" d="100"/>
        </p:scale>
        <p:origin x="1464" y="3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נועה וקסלר" userId="181f38af84b050c9" providerId="LiveId" clId="{920BCD9F-2B63-4EEC-8544-6DADE371E050}"/>
    <pc:docChg chg="custSel modSld">
      <pc:chgData name="נועה וקסלר" userId="181f38af84b050c9" providerId="LiveId" clId="{920BCD9F-2B63-4EEC-8544-6DADE371E050}" dt="2024-11-12T15:36:22.643" v="84" actId="1076"/>
      <pc:docMkLst>
        <pc:docMk/>
      </pc:docMkLst>
      <pc:sldChg chg="modSp mod">
        <pc:chgData name="נועה וקסלר" userId="181f38af84b050c9" providerId="LiveId" clId="{920BCD9F-2B63-4EEC-8544-6DADE371E050}" dt="2024-11-12T15:36:22.643" v="84" actId="1076"/>
        <pc:sldMkLst>
          <pc:docMk/>
          <pc:sldMk cId="893184978" sldId="256"/>
        </pc:sldMkLst>
        <pc:spChg chg="mod">
          <ac:chgData name="נועה וקסלר" userId="181f38af84b050c9" providerId="LiveId" clId="{920BCD9F-2B63-4EEC-8544-6DADE371E050}" dt="2024-11-12T15:36:22.643" v="84" actId="1076"/>
          <ac:spMkLst>
            <pc:docMk/>
            <pc:sldMk cId="893184978" sldId="256"/>
            <ac:spMk id="3" creationId="{37AD1CD2-F2A4-30A2-0931-AF7B9AE347C4}"/>
          </ac:spMkLst>
        </pc:spChg>
      </pc:sldChg>
    </pc:docChg>
  </pc:docChgLst>
  <pc:docChgLst>
    <pc:chgData name="נועה וקסלר" userId="181f38af84b050c9" providerId="LiveId" clId="{A2F76310-2789-4FFF-9ED8-846D894BC25E}"/>
    <pc:docChg chg="undo custSel addSld delSld modSld sldOrd">
      <pc:chgData name="נועה וקסלר" userId="181f38af84b050c9" providerId="LiveId" clId="{A2F76310-2789-4FFF-9ED8-846D894BC25E}" dt="2024-02-04T17:42:08.429" v="11851" actId="164"/>
      <pc:docMkLst>
        <pc:docMk/>
      </pc:docMkLst>
      <pc:sldChg chg="addSp delSp modSp mod delDesignElem modNotesTx">
        <pc:chgData name="נועה וקסלר" userId="181f38af84b050c9" providerId="LiveId" clId="{A2F76310-2789-4FFF-9ED8-846D894BC25E}" dt="2024-01-27T18:29:25.087" v="10796" actId="782"/>
        <pc:sldMkLst>
          <pc:docMk/>
          <pc:sldMk cId="893184978" sldId="256"/>
        </pc:sldMkLst>
        <pc:spChg chg="mod">
          <ac:chgData name="נועה וקסלר" userId="181f38af84b050c9" providerId="LiveId" clId="{A2F76310-2789-4FFF-9ED8-846D894BC25E}" dt="2024-01-22T18:01:05.226" v="7175" actId="1076"/>
          <ac:spMkLst>
            <pc:docMk/>
            <pc:sldMk cId="893184978" sldId="256"/>
            <ac:spMk id="2" creationId="{8C9BBA59-4729-246E-6F9E-E6C1928F4E3A}"/>
          </ac:spMkLst>
        </pc:spChg>
        <pc:spChg chg="mod">
          <ac:chgData name="נועה וקסלר" userId="181f38af84b050c9" providerId="LiveId" clId="{A2F76310-2789-4FFF-9ED8-846D894BC25E}" dt="2024-01-22T18:00:58.752" v="7174" actId="1076"/>
          <ac:spMkLst>
            <pc:docMk/>
            <pc:sldMk cId="893184978" sldId="256"/>
            <ac:spMk id="3" creationId="{37AD1CD2-F2A4-30A2-0931-AF7B9AE347C4}"/>
          </ac:spMkLst>
        </pc:spChg>
        <pc:spChg chg="add del">
          <ac:chgData name="נועה וקסלר" userId="181f38af84b050c9" providerId="LiveId" clId="{A2F76310-2789-4FFF-9ED8-846D894BC25E}" dt="2024-01-22T14:35:40.393" v="2742"/>
          <ac:spMkLst>
            <pc:docMk/>
            <pc:sldMk cId="893184978" sldId="256"/>
            <ac:spMk id="80" creationId="{D9FB580A-BA0E-4D5E-90F4-C42767A78389}"/>
          </ac:spMkLst>
        </pc:spChg>
        <pc:spChg chg="add del">
          <ac:chgData name="נועה וקסלר" userId="181f38af84b050c9" providerId="LiveId" clId="{A2F76310-2789-4FFF-9ED8-846D894BC25E}" dt="2024-01-22T14:35:40.393" v="2742"/>
          <ac:spMkLst>
            <pc:docMk/>
            <pc:sldMk cId="893184978" sldId="256"/>
            <ac:spMk id="82" creationId="{66FE6C92-1731-4FD3-9F27-3D29161BB9BE}"/>
          </ac:spMkLst>
        </pc:spChg>
        <pc:spChg chg="add del">
          <ac:chgData name="נועה וקסלר" userId="181f38af84b050c9" providerId="LiveId" clId="{A2F76310-2789-4FFF-9ED8-846D894BC25E}" dt="2024-01-22T14:35:40.393" v="2742"/>
          <ac:spMkLst>
            <pc:docMk/>
            <pc:sldMk cId="893184978" sldId="256"/>
            <ac:spMk id="84" creationId="{C5CB530E-515E-412C-9DF1-5F8FFBD6F383}"/>
          </ac:spMkLst>
        </pc:spChg>
        <pc:spChg chg="add del">
          <ac:chgData name="נועה וקסלר" userId="181f38af84b050c9" providerId="LiveId" clId="{A2F76310-2789-4FFF-9ED8-846D894BC25E}" dt="2024-01-22T14:35:40.393" v="2742"/>
          <ac:spMkLst>
            <pc:docMk/>
            <pc:sldMk cId="893184978" sldId="256"/>
            <ac:spMk id="86" creationId="{712D4376-A578-4FF1-94FC-245E7A6A489F}"/>
          </ac:spMkLst>
        </pc:spChg>
        <pc:spChg chg="add del">
          <ac:chgData name="נועה וקסלר" userId="181f38af84b050c9" providerId="LiveId" clId="{A2F76310-2789-4FFF-9ED8-846D894BC25E}" dt="2024-01-22T14:35:40.393" v="2742"/>
          <ac:spMkLst>
            <pc:docMk/>
            <pc:sldMk cId="893184978" sldId="256"/>
            <ac:spMk id="88" creationId="{AEA7509D-F04F-40CB-A0B3-EEF16499CC9F}"/>
          </ac:spMkLst>
        </pc:spChg>
      </pc:sldChg>
      <pc:sldChg chg="addSp delSp modSp mod modAnim delDesignElem modNotesTx">
        <pc:chgData name="נועה וקסלר" userId="181f38af84b050c9" providerId="LiveId" clId="{A2F76310-2789-4FFF-9ED8-846D894BC25E}" dt="2024-01-28T11:00:25.205" v="10812"/>
        <pc:sldMkLst>
          <pc:docMk/>
          <pc:sldMk cId="1759836019" sldId="257"/>
        </pc:sldMkLst>
        <pc:spChg chg="mod">
          <ac:chgData name="נועה וקסלר" userId="181f38af84b050c9" providerId="LiveId" clId="{A2F76310-2789-4FFF-9ED8-846D894BC25E}" dt="2024-01-21T18:13:18.360" v="2" actId="1076"/>
          <ac:spMkLst>
            <pc:docMk/>
            <pc:sldMk cId="1759836019" sldId="257"/>
            <ac:spMk id="7" creationId="{DE9504BF-DFDB-2D5A-0691-034A953CA4F9}"/>
          </ac:spMkLst>
        </pc:spChg>
        <pc:spChg chg="add mod">
          <ac:chgData name="נועה וקסלר" userId="181f38af84b050c9" providerId="LiveId" clId="{A2F76310-2789-4FFF-9ED8-846D894BC25E}" dt="2024-01-21T18:19:26.311" v="133" actId="1076"/>
          <ac:spMkLst>
            <pc:docMk/>
            <pc:sldMk cId="1759836019" sldId="257"/>
            <ac:spMk id="8" creationId="{323690C1-F580-BB33-7832-981B2485E8B1}"/>
          </ac:spMkLst>
        </pc:spChg>
        <pc:spChg chg="add del">
          <ac:chgData name="נועה וקסלר" userId="181f38af84b050c9" providerId="LiveId" clId="{A2F76310-2789-4FFF-9ED8-846D894BC25E}" dt="2024-01-22T14:35:40.393" v="2742"/>
          <ac:spMkLst>
            <pc:docMk/>
            <pc:sldMk cId="1759836019" sldId="257"/>
            <ac:spMk id="11" creationId="{EFA9B6C6-A247-48A8-9A1C-1E36FA9456B5}"/>
          </ac:spMkLst>
        </pc:spChg>
        <pc:spChg chg="add del">
          <ac:chgData name="נועה וקסלר" userId="181f38af84b050c9" providerId="LiveId" clId="{A2F76310-2789-4FFF-9ED8-846D894BC25E}" dt="2024-01-22T14:35:40.393" v="2742"/>
          <ac:spMkLst>
            <pc:docMk/>
            <pc:sldMk cId="1759836019" sldId="257"/>
            <ac:spMk id="13" creationId="{C5CB530E-515E-412C-9DF1-5F8FFBD6F383}"/>
          </ac:spMkLst>
        </pc:spChg>
        <pc:spChg chg="add del">
          <ac:chgData name="נועה וקסלר" userId="181f38af84b050c9" providerId="LiveId" clId="{A2F76310-2789-4FFF-9ED8-846D894BC25E}" dt="2024-01-22T14:35:40.393" v="2742"/>
          <ac:spMkLst>
            <pc:docMk/>
            <pc:sldMk cId="1759836019" sldId="257"/>
            <ac:spMk id="15" creationId="{712D4376-A578-4FF1-94FC-245E7A6A489F}"/>
          </ac:spMkLst>
        </pc:spChg>
        <pc:spChg chg="add del">
          <ac:chgData name="נועה וקסלר" userId="181f38af84b050c9" providerId="LiveId" clId="{A2F76310-2789-4FFF-9ED8-846D894BC25E}" dt="2024-01-22T14:35:40.393" v="2742"/>
          <ac:spMkLst>
            <pc:docMk/>
            <pc:sldMk cId="1759836019" sldId="257"/>
            <ac:spMk id="17" creationId="{AEA7509D-F04F-40CB-A0B3-EEF16499CC9F}"/>
          </ac:spMkLst>
        </pc:spChg>
        <pc:cxnChg chg="add del">
          <ac:chgData name="נועה וקסלר" userId="181f38af84b050c9" providerId="LiveId" clId="{A2F76310-2789-4FFF-9ED8-846D894BC25E}" dt="2024-01-22T14:35:40.393" v="2742"/>
          <ac:cxnSpMkLst>
            <pc:docMk/>
            <pc:sldMk cId="1759836019" sldId="257"/>
            <ac:cxnSpMk id="9" creationId="{D1B787A8-0D67-4B7E-9B48-86BD906AB6B5}"/>
          </ac:cxnSpMkLst>
        </pc:cxnChg>
        <pc:cxnChg chg="add del">
          <ac:chgData name="נועה וקסלר" userId="181f38af84b050c9" providerId="LiveId" clId="{A2F76310-2789-4FFF-9ED8-846D894BC25E}" dt="2024-01-22T14:35:40.393" v="2742"/>
          <ac:cxnSpMkLst>
            <pc:docMk/>
            <pc:sldMk cId="1759836019" sldId="257"/>
            <ac:cxnSpMk id="19" creationId="{56020367-4FD5-4596-8E10-C5F095CD8DBF}"/>
          </ac:cxnSpMkLst>
        </pc:cxnChg>
      </pc:sldChg>
      <pc:sldChg chg="modNotesTx">
        <pc:chgData name="נועה וקסלר" userId="181f38af84b050c9" providerId="LiveId" clId="{A2F76310-2789-4FFF-9ED8-846D894BC25E}" dt="2024-01-27T18:29:05.047" v="10794"/>
        <pc:sldMkLst>
          <pc:docMk/>
          <pc:sldMk cId="2489015717" sldId="258"/>
        </pc:sldMkLst>
      </pc:sldChg>
      <pc:sldChg chg="addSp delSp delDesignElem modNotesTx">
        <pc:chgData name="נועה וקסלר" userId="181f38af84b050c9" providerId="LiveId" clId="{A2F76310-2789-4FFF-9ED8-846D894BC25E}" dt="2024-01-28T12:27:49.521" v="10827"/>
        <pc:sldMkLst>
          <pc:docMk/>
          <pc:sldMk cId="1697870308" sldId="259"/>
        </pc:sldMkLst>
        <pc:spChg chg="add del">
          <ac:chgData name="נועה וקסלר" userId="181f38af84b050c9" providerId="LiveId" clId="{A2F76310-2789-4FFF-9ED8-846D894BC25E}" dt="2024-01-22T14:35:40.393" v="2742"/>
          <ac:spMkLst>
            <pc:docMk/>
            <pc:sldMk cId="1697870308" sldId="259"/>
            <ac:spMk id="12" creationId="{EFA9B6C6-A247-48A8-9A1C-1E36FA9456B5}"/>
          </ac:spMkLst>
        </pc:spChg>
        <pc:spChg chg="add del">
          <ac:chgData name="נועה וקסלר" userId="181f38af84b050c9" providerId="LiveId" clId="{A2F76310-2789-4FFF-9ED8-846D894BC25E}" dt="2024-01-22T14:35:40.393" v="2742"/>
          <ac:spMkLst>
            <pc:docMk/>
            <pc:sldMk cId="1697870308" sldId="259"/>
            <ac:spMk id="14" creationId="{C5CB530E-515E-412C-9DF1-5F8FFBD6F383}"/>
          </ac:spMkLst>
        </pc:spChg>
        <pc:spChg chg="add del">
          <ac:chgData name="נועה וקסלר" userId="181f38af84b050c9" providerId="LiveId" clId="{A2F76310-2789-4FFF-9ED8-846D894BC25E}" dt="2024-01-22T14:35:40.393" v="2742"/>
          <ac:spMkLst>
            <pc:docMk/>
            <pc:sldMk cId="1697870308" sldId="259"/>
            <ac:spMk id="16" creationId="{712D4376-A578-4FF1-94FC-245E7A6A489F}"/>
          </ac:spMkLst>
        </pc:spChg>
        <pc:spChg chg="add del">
          <ac:chgData name="נועה וקסלר" userId="181f38af84b050c9" providerId="LiveId" clId="{A2F76310-2789-4FFF-9ED8-846D894BC25E}" dt="2024-01-22T14:35:40.393" v="2742"/>
          <ac:spMkLst>
            <pc:docMk/>
            <pc:sldMk cId="1697870308" sldId="259"/>
            <ac:spMk id="18" creationId="{AEA7509D-F04F-40CB-A0B3-EEF16499CC9F}"/>
          </ac:spMkLst>
        </pc:spChg>
        <pc:cxnChg chg="add del">
          <ac:chgData name="נועה וקסלר" userId="181f38af84b050c9" providerId="LiveId" clId="{A2F76310-2789-4FFF-9ED8-846D894BC25E}" dt="2024-01-22T14:35:40.393" v="2742"/>
          <ac:cxnSpMkLst>
            <pc:docMk/>
            <pc:sldMk cId="1697870308" sldId="259"/>
            <ac:cxnSpMk id="10" creationId="{D1B787A8-0D67-4B7E-9B48-86BD906AB6B5}"/>
          </ac:cxnSpMkLst>
        </pc:cxnChg>
        <pc:cxnChg chg="add del">
          <ac:chgData name="נועה וקסלר" userId="181f38af84b050c9" providerId="LiveId" clId="{A2F76310-2789-4FFF-9ED8-846D894BC25E}" dt="2024-01-22T14:35:40.393" v="2742"/>
          <ac:cxnSpMkLst>
            <pc:docMk/>
            <pc:sldMk cId="1697870308" sldId="259"/>
            <ac:cxnSpMk id="20" creationId="{56020367-4FD5-4596-8E10-C5F095CD8DBF}"/>
          </ac:cxnSpMkLst>
        </pc:cxnChg>
      </pc:sldChg>
      <pc:sldChg chg="addSp delSp modSp del mod">
        <pc:chgData name="נועה וקסלר" userId="181f38af84b050c9" providerId="LiveId" clId="{A2F76310-2789-4FFF-9ED8-846D894BC25E}" dt="2024-01-22T14:38:19.007" v="2760" actId="47"/>
        <pc:sldMkLst>
          <pc:docMk/>
          <pc:sldMk cId="224875468" sldId="260"/>
        </pc:sldMkLst>
        <pc:spChg chg="del mod">
          <ac:chgData name="נועה וקסלר" userId="181f38af84b050c9" providerId="LiveId" clId="{A2F76310-2789-4FFF-9ED8-846D894BC25E}" dt="2024-01-22T14:38:16.913" v="2759" actId="478"/>
          <ac:spMkLst>
            <pc:docMk/>
            <pc:sldMk cId="224875468" sldId="260"/>
            <ac:spMk id="2" creationId="{1799464A-FB0E-838C-37B9-A93881243F98}"/>
          </ac:spMkLst>
        </pc:spChg>
        <pc:spChg chg="mod">
          <ac:chgData name="נועה וקסלר" userId="181f38af84b050c9" providerId="LiveId" clId="{A2F76310-2789-4FFF-9ED8-846D894BC25E}" dt="2024-01-22T14:35:40.393" v="2742"/>
          <ac:spMkLst>
            <pc:docMk/>
            <pc:sldMk cId="224875468" sldId="260"/>
            <ac:spMk id="3" creationId="{BAB4179C-9DE4-DC3B-4201-79F7D8CF7EDE}"/>
          </ac:spMkLst>
        </pc:spChg>
        <pc:spChg chg="add mod">
          <ac:chgData name="נועה וקסלר" userId="181f38af84b050c9" providerId="LiveId" clId="{A2F76310-2789-4FFF-9ED8-846D894BC25E}" dt="2024-01-22T14:38:16.913" v="2759" actId="478"/>
          <ac:spMkLst>
            <pc:docMk/>
            <pc:sldMk cId="224875468" sldId="260"/>
            <ac:spMk id="5" creationId="{CE4E7E77-8753-C9CD-8299-EDDD19DA1A8F}"/>
          </ac:spMkLst>
        </pc:spChg>
      </pc:sldChg>
      <pc:sldChg chg="addSp delSp modSp mod modAnim modNotesTx">
        <pc:chgData name="נועה וקסלר" userId="181f38af84b050c9" providerId="LiveId" clId="{A2F76310-2789-4FFF-9ED8-846D894BC25E}" dt="2024-01-27T18:47:15.682" v="10803"/>
        <pc:sldMkLst>
          <pc:docMk/>
          <pc:sldMk cId="715092859" sldId="261"/>
        </pc:sldMkLst>
        <pc:spChg chg="mod">
          <ac:chgData name="נועה וקסלר" userId="181f38af84b050c9" providerId="LiveId" clId="{A2F76310-2789-4FFF-9ED8-846D894BC25E}" dt="2024-01-26T18:09:29.978" v="8451" actId="1076"/>
          <ac:spMkLst>
            <pc:docMk/>
            <pc:sldMk cId="715092859" sldId="261"/>
            <ac:spMk id="2" creationId="{F8822FD3-800C-3B05-C720-6DA52A96934C}"/>
          </ac:spMkLst>
        </pc:spChg>
        <pc:spChg chg="del mod">
          <ac:chgData name="נועה וקסלר" userId="181f38af84b050c9" providerId="LiveId" clId="{A2F76310-2789-4FFF-9ED8-846D894BC25E}" dt="2024-01-26T17:38:12.246" v="8041"/>
          <ac:spMkLst>
            <pc:docMk/>
            <pc:sldMk cId="715092859" sldId="261"/>
            <ac:spMk id="3" creationId="{8375E6FB-3679-9F93-C1D8-E93C6F042023}"/>
          </ac:spMkLst>
        </pc:spChg>
        <pc:spChg chg="add mod">
          <ac:chgData name="נועה וקסלר" userId="181f38af84b050c9" providerId="LiveId" clId="{A2F76310-2789-4FFF-9ED8-846D894BC25E}" dt="2024-01-26T18:09:34.303" v="8452" actId="1076"/>
          <ac:spMkLst>
            <pc:docMk/>
            <pc:sldMk cId="715092859" sldId="261"/>
            <ac:spMk id="4" creationId="{6F9BE63E-377F-7EAB-6659-B0055D0E4B09}"/>
          </ac:spMkLst>
        </pc:spChg>
        <pc:spChg chg="add mod">
          <ac:chgData name="נועה וקסלר" userId="181f38af84b050c9" providerId="LiveId" clId="{A2F76310-2789-4FFF-9ED8-846D894BC25E}" dt="2024-01-26T17:41:27.283" v="8142" actId="1076"/>
          <ac:spMkLst>
            <pc:docMk/>
            <pc:sldMk cId="715092859" sldId="261"/>
            <ac:spMk id="5" creationId="{715C882D-A8A3-F156-6FD8-DAB265E58B30}"/>
          </ac:spMkLst>
        </pc:spChg>
        <pc:spChg chg="add mod">
          <ac:chgData name="נועה וקסלר" userId="181f38af84b050c9" providerId="LiveId" clId="{A2F76310-2789-4FFF-9ED8-846D894BC25E}" dt="2024-01-26T17:42:20.716" v="8147" actId="571"/>
          <ac:spMkLst>
            <pc:docMk/>
            <pc:sldMk cId="715092859" sldId="261"/>
            <ac:spMk id="6" creationId="{0B98DDD1-C46B-04E7-8C3B-569F79F218BB}"/>
          </ac:spMkLst>
        </pc:spChg>
      </pc:sldChg>
      <pc:sldChg chg="addSp delSp modSp mod ord setBg delDesignElem modNotesTx">
        <pc:chgData name="נועה וקסלר" userId="181f38af84b050c9" providerId="LiveId" clId="{A2F76310-2789-4FFF-9ED8-846D894BC25E}" dt="2024-01-28T12:27:39.650" v="10826"/>
        <pc:sldMkLst>
          <pc:docMk/>
          <pc:sldMk cId="669793940" sldId="263"/>
        </pc:sldMkLst>
        <pc:spChg chg="mod">
          <ac:chgData name="נועה וקסלר" userId="181f38af84b050c9" providerId="LiveId" clId="{A2F76310-2789-4FFF-9ED8-846D894BC25E}" dt="2024-01-22T15:16:22.979" v="3711" actId="20577"/>
          <ac:spMkLst>
            <pc:docMk/>
            <pc:sldMk cId="669793940" sldId="263"/>
            <ac:spMk id="2" creationId="{FE497E02-10DD-F506-268F-99E65F0D64FD}"/>
          </ac:spMkLst>
        </pc:spChg>
        <pc:spChg chg="del">
          <ac:chgData name="נועה וקסלר" userId="181f38af84b050c9" providerId="LiveId" clId="{A2F76310-2789-4FFF-9ED8-846D894BC25E}" dt="2024-01-22T12:02:28.454" v="2658" actId="931"/>
          <ac:spMkLst>
            <pc:docMk/>
            <pc:sldMk cId="669793940" sldId="263"/>
            <ac:spMk id="3" creationId="{CE9EDE4A-D513-DA21-7967-533AFF9170B6}"/>
          </ac:spMkLst>
        </pc:spChg>
        <pc:spChg chg="add mod">
          <ac:chgData name="נועה וקסלר" userId="181f38af84b050c9" providerId="LiveId" clId="{A2F76310-2789-4FFF-9ED8-846D894BC25E}" dt="2024-01-22T15:07:59.821" v="3280" actId="122"/>
          <ac:spMkLst>
            <pc:docMk/>
            <pc:sldMk cId="669793940" sldId="263"/>
            <ac:spMk id="7" creationId="{72B57ADD-E5FF-2D24-87F1-212A354F837C}"/>
          </ac:spMkLst>
        </pc:spChg>
        <pc:spChg chg="add mod">
          <ac:chgData name="נועה וקסלר" userId="181f38af84b050c9" providerId="LiveId" clId="{A2F76310-2789-4FFF-9ED8-846D894BC25E}" dt="2024-01-22T15:07:41.681" v="3277" actId="1076"/>
          <ac:spMkLst>
            <pc:docMk/>
            <pc:sldMk cId="669793940" sldId="263"/>
            <ac:spMk id="9" creationId="{57683D95-542B-191B-D273-B2AF6A498394}"/>
          </ac:spMkLst>
        </pc:spChg>
        <pc:spChg chg="add del">
          <ac:chgData name="נועה וקסלר" userId="181f38af84b050c9" providerId="LiveId" clId="{A2F76310-2789-4FFF-9ED8-846D894BC25E}" dt="2024-01-22T14:35:40.393" v="2742"/>
          <ac:spMkLst>
            <pc:docMk/>
            <pc:sldMk cId="669793940" sldId="263"/>
            <ac:spMk id="12" creationId="{A2679492-7988-4050-9056-542444452411}"/>
          </ac:spMkLst>
        </pc:spChg>
        <pc:spChg chg="add del">
          <ac:chgData name="נועה וקסלר" userId="181f38af84b050c9" providerId="LiveId" clId="{A2F76310-2789-4FFF-9ED8-846D894BC25E}" dt="2024-01-22T14:35:40.393" v="2742"/>
          <ac:spMkLst>
            <pc:docMk/>
            <pc:sldMk cId="669793940" sldId="263"/>
            <ac:spMk id="14" creationId="{B091B163-7D61-4891-ABCF-5C13D9C418D0}"/>
          </ac:spMkLst>
        </pc:spChg>
        <pc:picChg chg="add mod">
          <ac:chgData name="נועה וקסלר" userId="181f38af84b050c9" providerId="LiveId" clId="{A2F76310-2789-4FFF-9ED8-846D894BC25E}" dt="2024-01-22T12:02:34.943" v="2661" actId="26606"/>
          <ac:picMkLst>
            <pc:docMk/>
            <pc:sldMk cId="669793940" sldId="263"/>
            <ac:picMk id="5" creationId="{309865FC-A1E0-9AB2-25D0-C15A012D8B72}"/>
          </ac:picMkLst>
        </pc:picChg>
        <pc:cxnChg chg="add del">
          <ac:chgData name="נועה וקסלר" userId="181f38af84b050c9" providerId="LiveId" clId="{A2F76310-2789-4FFF-9ED8-846D894BC25E}" dt="2024-01-22T14:35:40.393" v="2742"/>
          <ac:cxnSpMkLst>
            <pc:docMk/>
            <pc:sldMk cId="669793940" sldId="263"/>
            <ac:cxnSpMk id="16" creationId="{C49DA8F6-BCC1-4447-B54C-57856834B94B}"/>
          </ac:cxnSpMkLst>
        </pc:cxnChg>
      </pc:sldChg>
      <pc:sldChg chg="modSp mod modNotesTx">
        <pc:chgData name="נועה וקסלר" userId="181f38af84b050c9" providerId="LiveId" clId="{A2F76310-2789-4FFF-9ED8-846D894BC25E}" dt="2024-01-28T12:27:28.158" v="10825"/>
        <pc:sldMkLst>
          <pc:docMk/>
          <pc:sldMk cId="2029004475" sldId="264"/>
        </pc:sldMkLst>
        <pc:spChg chg="mod">
          <ac:chgData name="נועה וקסלר" userId="181f38af84b050c9" providerId="LiveId" clId="{A2F76310-2789-4FFF-9ED8-846D894BC25E}" dt="2024-01-22T15:52:26.043" v="4756" actId="1076"/>
          <ac:spMkLst>
            <pc:docMk/>
            <pc:sldMk cId="2029004475" sldId="264"/>
            <ac:spMk id="2" creationId="{0F93C483-AC1C-141E-70AE-EF5EE7FA06EB}"/>
          </ac:spMkLst>
        </pc:spChg>
        <pc:picChg chg="mod modCrop">
          <ac:chgData name="נועה וקסלר" userId="181f38af84b050c9" providerId="LiveId" clId="{A2F76310-2789-4FFF-9ED8-846D894BC25E}" dt="2024-01-22T11:57:04.358" v="2468" actId="1076"/>
          <ac:picMkLst>
            <pc:docMk/>
            <pc:sldMk cId="2029004475" sldId="264"/>
            <ac:picMk id="6" creationId="{AA883EBD-9CA9-26BA-74CC-05C03710E057}"/>
          </ac:picMkLst>
        </pc:picChg>
        <pc:picChg chg="mod modCrop">
          <ac:chgData name="נועה וקסלר" userId="181f38af84b050c9" providerId="LiveId" clId="{A2F76310-2789-4FFF-9ED8-846D894BC25E}" dt="2024-01-22T11:57:06.184" v="2469" actId="1076"/>
          <ac:picMkLst>
            <pc:docMk/>
            <pc:sldMk cId="2029004475" sldId="264"/>
            <ac:picMk id="8" creationId="{10D7EC60-15AA-772E-D1EA-E14ECE1EE7A2}"/>
          </ac:picMkLst>
        </pc:picChg>
      </pc:sldChg>
      <pc:sldChg chg="modSp modAnim modNotesTx">
        <pc:chgData name="נועה וקסלר" userId="181f38af84b050c9" providerId="LiveId" clId="{A2F76310-2789-4FFF-9ED8-846D894BC25E}" dt="2024-01-27T18:28:29.908" v="10792"/>
        <pc:sldMkLst>
          <pc:docMk/>
          <pc:sldMk cId="1119116148" sldId="265"/>
        </pc:sldMkLst>
        <pc:spChg chg="mod">
          <ac:chgData name="נועה וקסלר" userId="181f38af84b050c9" providerId="LiveId" clId="{A2F76310-2789-4FFF-9ED8-846D894BC25E}" dt="2024-01-22T14:35:40.393" v="2742"/>
          <ac:spMkLst>
            <pc:docMk/>
            <pc:sldMk cId="1119116148" sldId="265"/>
            <ac:spMk id="2" creationId="{B52F0761-06B1-EFCA-CA85-21D3BEEB5A7B}"/>
          </ac:spMkLst>
        </pc:spChg>
        <pc:picChg chg="mod">
          <ac:chgData name="נועה וקסלר" userId="181f38af84b050c9" providerId="LiveId" clId="{A2F76310-2789-4FFF-9ED8-846D894BC25E}" dt="2024-01-22T14:49:52.986" v="2937" actId="1076"/>
          <ac:picMkLst>
            <pc:docMk/>
            <pc:sldMk cId="1119116148" sldId="265"/>
            <ac:picMk id="3074" creationId="{C844D48E-9353-579B-E3DE-EAEECDC09483}"/>
          </ac:picMkLst>
        </pc:picChg>
      </pc:sldChg>
      <pc:sldChg chg="addSp delSp modSp mod modAnim delDesignElem modNotesTx">
        <pc:chgData name="נועה וקסלר" userId="181f38af84b050c9" providerId="LiveId" clId="{A2F76310-2789-4FFF-9ED8-846D894BC25E}" dt="2024-01-27T18:29:14.390" v="10795"/>
        <pc:sldMkLst>
          <pc:docMk/>
          <pc:sldMk cId="1814696377" sldId="266"/>
        </pc:sldMkLst>
        <pc:spChg chg="del mod">
          <ac:chgData name="נועה וקסלר" userId="181f38af84b050c9" providerId="LiveId" clId="{A2F76310-2789-4FFF-9ED8-846D894BC25E}" dt="2024-01-22T17:32:42.213" v="6725" actId="478"/>
          <ac:spMkLst>
            <pc:docMk/>
            <pc:sldMk cId="1814696377" sldId="266"/>
            <ac:spMk id="3" creationId="{E76B53DE-06EF-5A7B-B2E6-E6D5DE7B0C26}"/>
          </ac:spMkLst>
        </pc:spChg>
        <pc:spChg chg="add del mod">
          <ac:chgData name="נועה וקסלר" userId="181f38af84b050c9" providerId="LiveId" clId="{A2F76310-2789-4FFF-9ED8-846D894BC25E}" dt="2024-01-22T17:32:45.097" v="6726" actId="478"/>
          <ac:spMkLst>
            <pc:docMk/>
            <pc:sldMk cId="1814696377" sldId="266"/>
            <ac:spMk id="8" creationId="{4AF78403-C838-7E0D-554F-BFDB2B6DADD5}"/>
          </ac:spMkLst>
        </pc:spChg>
        <pc:spChg chg="add del">
          <ac:chgData name="נועה וקסלר" userId="181f38af84b050c9" providerId="LiveId" clId="{A2F76310-2789-4FFF-9ED8-846D894BC25E}" dt="2024-01-22T14:35:40.393" v="2742"/>
          <ac:spMkLst>
            <pc:docMk/>
            <pc:sldMk cId="1814696377" sldId="266"/>
            <ac:spMk id="26" creationId="{158B3569-73B2-4D05-8E95-886A6EE17F1F}"/>
          </ac:spMkLst>
        </pc:spChg>
        <pc:spChg chg="add del">
          <ac:chgData name="נועה וקסלר" userId="181f38af84b050c9" providerId="LiveId" clId="{A2F76310-2789-4FFF-9ED8-846D894BC25E}" dt="2024-01-22T14:35:40.393" v="2742"/>
          <ac:spMkLst>
            <pc:docMk/>
            <pc:sldMk cId="1814696377" sldId="266"/>
            <ac:spMk id="28" creationId="{B71758F4-3F46-45DA-8AC5-4E508DA080BA}"/>
          </ac:spMkLst>
        </pc:spChg>
        <pc:spChg chg="add del">
          <ac:chgData name="נועה וקסלר" userId="181f38af84b050c9" providerId="LiveId" clId="{A2F76310-2789-4FFF-9ED8-846D894BC25E}" dt="2024-01-22T14:35:40.393" v="2742"/>
          <ac:spMkLst>
            <pc:docMk/>
            <pc:sldMk cId="1814696377" sldId="266"/>
            <ac:spMk id="32" creationId="{8D61482F-F3C5-4D66-8C5D-C6BBE3E1275C}"/>
          </ac:spMkLst>
        </pc:spChg>
        <pc:cxnChg chg="add del">
          <ac:chgData name="נועה וקסלר" userId="181f38af84b050c9" providerId="LiveId" clId="{A2F76310-2789-4FFF-9ED8-846D894BC25E}" dt="2024-01-22T14:35:40.393" v="2742"/>
          <ac:cxnSpMkLst>
            <pc:docMk/>
            <pc:sldMk cId="1814696377" sldId="266"/>
            <ac:cxnSpMk id="24" creationId="{D1B787A8-0D67-4B7E-9B48-86BD906AB6B5}"/>
          </ac:cxnSpMkLst>
        </pc:cxnChg>
        <pc:cxnChg chg="add del">
          <ac:chgData name="נועה וקסלר" userId="181f38af84b050c9" providerId="LiveId" clId="{A2F76310-2789-4FFF-9ED8-846D894BC25E}" dt="2024-01-22T14:35:40.393" v="2742"/>
          <ac:cxnSpMkLst>
            <pc:docMk/>
            <pc:sldMk cId="1814696377" sldId="266"/>
            <ac:cxnSpMk id="30" creationId="{56020367-4FD5-4596-8E10-C5F095CD8DBF}"/>
          </ac:cxnSpMkLst>
        </pc:cxnChg>
      </pc:sldChg>
      <pc:sldChg chg="addSp modSp mod modAnim modNotesTx">
        <pc:chgData name="נועה וקסלר" userId="181f38af84b050c9" providerId="LiveId" clId="{A2F76310-2789-4FFF-9ED8-846D894BC25E}" dt="2024-01-28T12:28:08.044" v="10830" actId="20577"/>
        <pc:sldMkLst>
          <pc:docMk/>
          <pc:sldMk cId="1449732697" sldId="267"/>
        </pc:sldMkLst>
        <pc:spChg chg="mod">
          <ac:chgData name="נועה וקסלר" userId="181f38af84b050c9" providerId="LiveId" clId="{A2F76310-2789-4FFF-9ED8-846D894BC25E}" dt="2024-01-21T18:24:14.095" v="263" actId="1076"/>
          <ac:spMkLst>
            <pc:docMk/>
            <pc:sldMk cId="1449732697" sldId="267"/>
            <ac:spMk id="2" creationId="{34DF5D75-09E4-2CA5-D236-47D8EF8531A0}"/>
          </ac:spMkLst>
        </pc:spChg>
        <pc:spChg chg="mod">
          <ac:chgData name="נועה וקסלר" userId="181f38af84b050c9" providerId="LiveId" clId="{A2F76310-2789-4FFF-9ED8-846D894BC25E}" dt="2024-01-22T11:06:44.034" v="554" actId="20577"/>
          <ac:spMkLst>
            <pc:docMk/>
            <pc:sldMk cId="1449732697" sldId="267"/>
            <ac:spMk id="3" creationId="{0BA2D4BB-87F2-DCA9-0B64-85315180F493}"/>
          </ac:spMkLst>
        </pc:spChg>
        <pc:spChg chg="add mod">
          <ac:chgData name="נועה וקסלר" userId="181f38af84b050c9" providerId="LiveId" clId="{A2F76310-2789-4FFF-9ED8-846D894BC25E}" dt="2024-01-22T14:52:32.285" v="2950" actId="164"/>
          <ac:spMkLst>
            <pc:docMk/>
            <pc:sldMk cId="1449732697" sldId="267"/>
            <ac:spMk id="5" creationId="{4E194C3C-A394-BF74-3CC1-CB3212FC6E92}"/>
          </ac:spMkLst>
        </pc:spChg>
        <pc:spChg chg="add mod">
          <ac:chgData name="נועה וקסלר" userId="181f38af84b050c9" providerId="LiveId" clId="{A2F76310-2789-4FFF-9ED8-846D894BC25E}" dt="2024-01-22T14:52:32.285" v="2950" actId="164"/>
          <ac:spMkLst>
            <pc:docMk/>
            <pc:sldMk cId="1449732697" sldId="267"/>
            <ac:spMk id="6" creationId="{F857F337-800A-7BEE-2EBC-183CCA990386}"/>
          </ac:spMkLst>
        </pc:spChg>
        <pc:grpChg chg="add mod">
          <ac:chgData name="נועה וקסלר" userId="181f38af84b050c9" providerId="LiveId" clId="{A2F76310-2789-4FFF-9ED8-846D894BC25E}" dt="2024-01-22T14:52:32.285" v="2950" actId="164"/>
          <ac:grpSpMkLst>
            <pc:docMk/>
            <pc:sldMk cId="1449732697" sldId="267"/>
            <ac:grpSpMk id="7" creationId="{C23C17FA-23BA-8168-C4CD-2B9A66323EB0}"/>
          </ac:grpSpMkLst>
        </pc:grpChg>
      </pc:sldChg>
      <pc:sldChg chg="addSp delSp delDesignElem modNotesTx">
        <pc:chgData name="נועה וקסלר" userId="181f38af84b050c9" providerId="LiveId" clId="{A2F76310-2789-4FFF-9ED8-846D894BC25E}" dt="2024-01-27T18:22:09.173" v="10762"/>
        <pc:sldMkLst>
          <pc:docMk/>
          <pc:sldMk cId="4191016470" sldId="268"/>
        </pc:sldMkLst>
        <pc:spChg chg="add del">
          <ac:chgData name="נועה וקסלר" userId="181f38af84b050c9" providerId="LiveId" clId="{A2F76310-2789-4FFF-9ED8-846D894BC25E}" dt="2024-01-22T14:35:40.393" v="2742"/>
          <ac:spMkLst>
            <pc:docMk/>
            <pc:sldMk cId="4191016470" sldId="268"/>
            <ac:spMk id="27" creationId="{158B3569-73B2-4D05-8E95-886A6EE17F1F}"/>
          </ac:spMkLst>
        </pc:spChg>
        <pc:spChg chg="add del">
          <ac:chgData name="נועה וקסלר" userId="181f38af84b050c9" providerId="LiveId" clId="{A2F76310-2789-4FFF-9ED8-846D894BC25E}" dt="2024-01-22T14:35:40.393" v="2742"/>
          <ac:spMkLst>
            <pc:docMk/>
            <pc:sldMk cId="4191016470" sldId="268"/>
            <ac:spMk id="29" creationId="{B71758F4-3F46-45DA-8AC5-4E508DA080BA}"/>
          </ac:spMkLst>
        </pc:spChg>
        <pc:spChg chg="add del">
          <ac:chgData name="נועה וקסלר" userId="181f38af84b050c9" providerId="LiveId" clId="{A2F76310-2789-4FFF-9ED8-846D894BC25E}" dt="2024-01-22T14:35:40.393" v="2742"/>
          <ac:spMkLst>
            <pc:docMk/>
            <pc:sldMk cId="4191016470" sldId="268"/>
            <ac:spMk id="31" creationId="{8550FED7-7C32-42BB-98DB-30272A6331A9}"/>
          </ac:spMkLst>
        </pc:spChg>
        <pc:spChg chg="add del">
          <ac:chgData name="נועה וקסלר" userId="181f38af84b050c9" providerId="LiveId" clId="{A2F76310-2789-4FFF-9ED8-846D894BC25E}" dt="2024-01-22T14:35:40.393" v="2742"/>
          <ac:spMkLst>
            <pc:docMk/>
            <pc:sldMk cId="4191016470" sldId="268"/>
            <ac:spMk id="33" creationId="{8D61482F-F3C5-4D66-8C5D-C6BBE3E1275C}"/>
          </ac:spMkLst>
        </pc:spChg>
        <pc:cxnChg chg="add del">
          <ac:chgData name="נועה וקסלר" userId="181f38af84b050c9" providerId="LiveId" clId="{A2F76310-2789-4FFF-9ED8-846D894BC25E}" dt="2024-01-22T14:35:40.393" v="2742"/>
          <ac:cxnSpMkLst>
            <pc:docMk/>
            <pc:sldMk cId="4191016470" sldId="268"/>
            <ac:cxnSpMk id="25" creationId="{D1B787A8-0D67-4B7E-9B48-86BD906AB6B5}"/>
          </ac:cxnSpMkLst>
        </pc:cxnChg>
        <pc:cxnChg chg="add del">
          <ac:chgData name="נועה וקסלר" userId="181f38af84b050c9" providerId="LiveId" clId="{A2F76310-2789-4FFF-9ED8-846D894BC25E}" dt="2024-01-22T14:35:40.393" v="2742"/>
          <ac:cxnSpMkLst>
            <pc:docMk/>
            <pc:sldMk cId="4191016470" sldId="268"/>
            <ac:cxnSpMk id="35" creationId="{56020367-4FD5-4596-8E10-C5F095CD8DBF}"/>
          </ac:cxnSpMkLst>
        </pc:cxnChg>
      </pc:sldChg>
      <pc:sldChg chg="addSp delSp modSp mod modAnim delDesignElem modNotesTx">
        <pc:chgData name="נועה וקסלר" userId="181f38af84b050c9" providerId="LiveId" clId="{A2F76310-2789-4FFF-9ED8-846D894BC25E}" dt="2024-01-28T10:26:45.388" v="10807" actId="1036"/>
        <pc:sldMkLst>
          <pc:docMk/>
          <pc:sldMk cId="3251015530" sldId="269"/>
        </pc:sldMkLst>
        <pc:spChg chg="add del">
          <ac:chgData name="נועה וקסלר" userId="181f38af84b050c9" providerId="LiveId" clId="{A2F76310-2789-4FFF-9ED8-846D894BC25E}" dt="2024-01-22T14:35:40.393" v="2742"/>
          <ac:spMkLst>
            <pc:docMk/>
            <pc:sldMk cId="3251015530" sldId="269"/>
            <ac:spMk id="12" creationId="{8D1AA55E-40D5-461B-A5A8-4AE8AAB71B08}"/>
          </ac:spMkLst>
        </pc:spChg>
        <pc:spChg chg="add del">
          <ac:chgData name="נועה וקסלר" userId="181f38af84b050c9" providerId="LiveId" clId="{A2F76310-2789-4FFF-9ED8-846D894BC25E}" dt="2024-01-22T14:35:40.393" v="2742"/>
          <ac:spMkLst>
            <pc:docMk/>
            <pc:sldMk cId="3251015530" sldId="269"/>
            <ac:spMk id="16" creationId="{6CB927A4-E432-4310-9CD5-E89FF5063179}"/>
          </ac:spMkLst>
        </pc:spChg>
        <pc:spChg chg="add del">
          <ac:chgData name="נועה וקסלר" userId="181f38af84b050c9" providerId="LiveId" clId="{A2F76310-2789-4FFF-9ED8-846D894BC25E}" dt="2024-01-22T14:35:40.393" v="2742"/>
          <ac:spMkLst>
            <pc:docMk/>
            <pc:sldMk cId="3251015530" sldId="269"/>
            <ac:spMk id="18" creationId="{E3020543-B24B-4EC4-8FFC-8DD88EEA91A8}"/>
          </ac:spMkLst>
        </pc:spChg>
        <pc:picChg chg="mod">
          <ac:chgData name="נועה וקסלר" userId="181f38af84b050c9" providerId="LiveId" clId="{A2F76310-2789-4FFF-9ED8-846D894BC25E}" dt="2024-01-28T10:26:45.388" v="10807" actId="1036"/>
          <ac:picMkLst>
            <pc:docMk/>
            <pc:sldMk cId="3251015530" sldId="269"/>
            <ac:picMk id="5" creationId="{FACA9A9A-6DA2-F53F-84D6-418642653C68}"/>
          </ac:picMkLst>
        </pc:picChg>
        <pc:cxnChg chg="add del">
          <ac:chgData name="נועה וקסלר" userId="181f38af84b050c9" providerId="LiveId" clId="{A2F76310-2789-4FFF-9ED8-846D894BC25E}" dt="2024-01-22T14:35:40.393" v="2742"/>
          <ac:cxnSpMkLst>
            <pc:docMk/>
            <pc:sldMk cId="3251015530" sldId="269"/>
            <ac:cxnSpMk id="14" creationId="{7EB498BD-8089-4626-91EA-4978EBEF535E}"/>
          </ac:cxnSpMkLst>
        </pc:cxnChg>
      </pc:sldChg>
      <pc:sldChg chg="addSp modSp modAnim modNotesTx">
        <pc:chgData name="נועה וקסלר" userId="181f38af84b050c9" providerId="LiveId" clId="{A2F76310-2789-4FFF-9ED8-846D894BC25E}" dt="2024-01-28T10:52:46.526" v="10811"/>
        <pc:sldMkLst>
          <pc:docMk/>
          <pc:sldMk cId="4016929198" sldId="270"/>
        </pc:sldMkLst>
        <pc:spChg chg="mod">
          <ac:chgData name="נועה וקסלר" userId="181f38af84b050c9" providerId="LiveId" clId="{A2F76310-2789-4FFF-9ED8-846D894BC25E}" dt="2024-01-22T14:35:40.393" v="2742"/>
          <ac:spMkLst>
            <pc:docMk/>
            <pc:sldMk cId="4016929198" sldId="270"/>
            <ac:spMk id="2" creationId="{E8D40D7B-80E8-121B-0320-76BBCF4D0FE8}"/>
          </ac:spMkLst>
        </pc:spChg>
        <pc:spChg chg="mod">
          <ac:chgData name="נועה וקסלר" userId="181f38af84b050c9" providerId="LiveId" clId="{A2F76310-2789-4FFF-9ED8-846D894BC25E}" dt="2024-01-22T14:50:39.253" v="2942" actId="164"/>
          <ac:spMkLst>
            <pc:docMk/>
            <pc:sldMk cId="4016929198" sldId="270"/>
            <ac:spMk id="9" creationId="{6756D905-19B3-8267-BEA2-D0CA02AA82A8}"/>
          </ac:spMkLst>
        </pc:spChg>
        <pc:spChg chg="mod">
          <ac:chgData name="נועה וקסלר" userId="181f38af84b050c9" providerId="LiveId" clId="{A2F76310-2789-4FFF-9ED8-846D894BC25E}" dt="2024-01-22T14:50:39.253" v="2942" actId="164"/>
          <ac:spMkLst>
            <pc:docMk/>
            <pc:sldMk cId="4016929198" sldId="270"/>
            <ac:spMk id="10" creationId="{4F41B31D-5F65-6D16-7968-217D2035F10F}"/>
          </ac:spMkLst>
        </pc:spChg>
        <pc:grpChg chg="add mod">
          <ac:chgData name="נועה וקסלר" userId="181f38af84b050c9" providerId="LiveId" clId="{A2F76310-2789-4FFF-9ED8-846D894BC25E}" dt="2024-01-22T14:50:39.253" v="2942" actId="164"/>
          <ac:grpSpMkLst>
            <pc:docMk/>
            <pc:sldMk cId="4016929198" sldId="270"/>
            <ac:grpSpMk id="11" creationId="{CFF23C74-51DF-4B1F-CAD0-2DEED19FE772}"/>
          </ac:grpSpMkLst>
        </pc:grpChg>
        <pc:picChg chg="mod">
          <ac:chgData name="נועה וקסלר" userId="181f38af84b050c9" providerId="LiveId" clId="{A2F76310-2789-4FFF-9ED8-846D894BC25E}" dt="2024-01-22T14:50:39.253" v="2942" actId="164"/>
          <ac:picMkLst>
            <pc:docMk/>
            <pc:sldMk cId="4016929198" sldId="270"/>
            <ac:picMk id="5" creationId="{46C09849-68E3-7B99-6160-DFCCE95B1A26}"/>
          </ac:picMkLst>
        </pc:picChg>
        <pc:picChg chg="mod">
          <ac:chgData name="נועה וקסלר" userId="181f38af84b050c9" providerId="LiveId" clId="{A2F76310-2789-4FFF-9ED8-846D894BC25E}" dt="2024-01-22T14:50:39.253" v="2942" actId="164"/>
          <ac:picMkLst>
            <pc:docMk/>
            <pc:sldMk cId="4016929198" sldId="270"/>
            <ac:picMk id="6" creationId="{F8318AAF-EA2B-B1C2-9747-2C9B2228656B}"/>
          </ac:picMkLst>
        </pc:picChg>
      </pc:sldChg>
      <pc:sldChg chg="modSp add del mod modNotesTx">
        <pc:chgData name="נועה וקסלר" userId="181f38af84b050c9" providerId="LiveId" clId="{A2F76310-2789-4FFF-9ED8-846D894BC25E}" dt="2024-01-22T15:52:42.549" v="4757" actId="47"/>
        <pc:sldMkLst>
          <pc:docMk/>
          <pc:sldMk cId="3199904232" sldId="271"/>
        </pc:sldMkLst>
        <pc:spChg chg="mod">
          <ac:chgData name="נועה וקסלר" userId="181f38af84b050c9" providerId="LiveId" clId="{A2F76310-2789-4FFF-9ED8-846D894BC25E}" dt="2024-01-22T14:35:40.393" v="2742"/>
          <ac:spMkLst>
            <pc:docMk/>
            <pc:sldMk cId="3199904232" sldId="271"/>
            <ac:spMk id="2" creationId="{FE497E02-10DD-F506-268F-99E65F0D64FD}"/>
          </ac:spMkLst>
        </pc:spChg>
        <pc:spChg chg="mod">
          <ac:chgData name="נועה וקסלר" userId="181f38af84b050c9" providerId="LiveId" clId="{A2F76310-2789-4FFF-9ED8-846D894BC25E}" dt="2024-01-22T14:35:40.393" v="2742"/>
          <ac:spMkLst>
            <pc:docMk/>
            <pc:sldMk cId="3199904232" sldId="271"/>
            <ac:spMk id="3" creationId="{CE9EDE4A-D513-DA21-7967-533AFF9170B6}"/>
          </ac:spMkLst>
        </pc:spChg>
      </pc:sldChg>
      <pc:sldChg chg="addSp delSp modSp add mod ord modAnim modNotesTx">
        <pc:chgData name="נועה וקסלר" userId="181f38af84b050c9" providerId="LiveId" clId="{A2F76310-2789-4FFF-9ED8-846D894BC25E}" dt="2024-01-28T12:27:18.440" v="10824"/>
        <pc:sldMkLst>
          <pc:docMk/>
          <pc:sldMk cId="1258778217" sldId="272"/>
        </pc:sldMkLst>
        <pc:spChg chg="mod">
          <ac:chgData name="נועה וקסלר" userId="181f38af84b050c9" providerId="LiveId" clId="{A2F76310-2789-4FFF-9ED8-846D894BC25E}" dt="2024-01-22T11:41:01.674" v="2028" actId="207"/>
          <ac:spMkLst>
            <pc:docMk/>
            <pc:sldMk cId="1258778217" sldId="272"/>
            <ac:spMk id="2" creationId="{FE497E02-10DD-F506-268F-99E65F0D64FD}"/>
          </ac:spMkLst>
        </pc:spChg>
        <pc:spChg chg="mod">
          <ac:chgData name="נועה וקסלר" userId="181f38af84b050c9" providerId="LiveId" clId="{A2F76310-2789-4FFF-9ED8-846D894BC25E}" dt="2024-01-22T11:28:34.861" v="1442" actId="1076"/>
          <ac:spMkLst>
            <pc:docMk/>
            <pc:sldMk cId="1258778217" sldId="272"/>
            <ac:spMk id="3" creationId="{CE9EDE4A-D513-DA21-7967-533AFF9170B6}"/>
          </ac:spMkLst>
        </pc:spChg>
        <pc:spChg chg="add mod">
          <ac:chgData name="נועה וקסלר" userId="181f38af84b050c9" providerId="LiveId" clId="{A2F76310-2789-4FFF-9ED8-846D894BC25E}" dt="2024-01-22T11:35:57.304" v="1665" actId="20577"/>
          <ac:spMkLst>
            <pc:docMk/>
            <pc:sldMk cId="1258778217" sldId="272"/>
            <ac:spMk id="5" creationId="{BDB174DD-3334-F628-86A4-B8159B0ABCF8}"/>
          </ac:spMkLst>
        </pc:spChg>
        <pc:spChg chg="add mod">
          <ac:chgData name="נועה וקסלר" userId="181f38af84b050c9" providerId="LiveId" clId="{A2F76310-2789-4FFF-9ED8-846D894BC25E}" dt="2024-01-22T11:36:18.698" v="1666" actId="164"/>
          <ac:spMkLst>
            <pc:docMk/>
            <pc:sldMk cId="1258778217" sldId="272"/>
            <ac:spMk id="6" creationId="{D68F38D2-87C5-5C27-7915-411FED9B5407}"/>
          </ac:spMkLst>
        </pc:spChg>
        <pc:spChg chg="add mod">
          <ac:chgData name="נועה וקסלר" userId="181f38af84b050c9" providerId="LiveId" clId="{A2F76310-2789-4FFF-9ED8-846D894BC25E}" dt="2024-01-22T11:36:18.698" v="1666" actId="164"/>
          <ac:spMkLst>
            <pc:docMk/>
            <pc:sldMk cId="1258778217" sldId="272"/>
            <ac:spMk id="7" creationId="{EC7E3D1C-D39B-28F7-AE0E-67FBA5D2269A}"/>
          </ac:spMkLst>
        </pc:spChg>
        <pc:spChg chg="add mod">
          <ac:chgData name="נועה וקסלר" userId="181f38af84b050c9" providerId="LiveId" clId="{A2F76310-2789-4FFF-9ED8-846D894BC25E}" dt="2024-01-22T11:36:18.698" v="1666" actId="164"/>
          <ac:spMkLst>
            <pc:docMk/>
            <pc:sldMk cId="1258778217" sldId="272"/>
            <ac:spMk id="8" creationId="{945A5C21-80C3-9694-2998-74DE90198F2F}"/>
          </ac:spMkLst>
        </pc:spChg>
        <pc:spChg chg="add mod">
          <ac:chgData name="נועה וקסלר" userId="181f38af84b050c9" providerId="LiveId" clId="{A2F76310-2789-4FFF-9ED8-846D894BC25E}" dt="2024-01-22T11:36:18.698" v="1666" actId="164"/>
          <ac:spMkLst>
            <pc:docMk/>
            <pc:sldMk cId="1258778217" sldId="272"/>
            <ac:spMk id="9" creationId="{445B49A7-90AB-5521-53A8-D0343469C7B2}"/>
          </ac:spMkLst>
        </pc:spChg>
        <pc:spChg chg="add del">
          <ac:chgData name="נועה וקסלר" userId="181f38af84b050c9" providerId="LiveId" clId="{A2F76310-2789-4FFF-9ED8-846D894BC25E}" dt="2024-01-22T11:34:09.562" v="1636" actId="478"/>
          <ac:spMkLst>
            <pc:docMk/>
            <pc:sldMk cId="1258778217" sldId="272"/>
            <ac:spMk id="10" creationId="{48C09D58-90E4-58B1-3D3D-DC8FEFFA3C67}"/>
          </ac:spMkLst>
        </pc:spChg>
        <pc:grpChg chg="add mod">
          <ac:chgData name="נועה וקסלר" userId="181f38af84b050c9" providerId="LiveId" clId="{A2F76310-2789-4FFF-9ED8-846D894BC25E}" dt="2024-01-22T11:36:18.698" v="1666" actId="164"/>
          <ac:grpSpMkLst>
            <pc:docMk/>
            <pc:sldMk cId="1258778217" sldId="272"/>
            <ac:grpSpMk id="11" creationId="{BAB05770-A9BF-7D99-BD43-4C1FC165BC29}"/>
          </ac:grpSpMkLst>
        </pc:grpChg>
      </pc:sldChg>
      <pc:sldChg chg="addSp delSp modSp add mod ord delDesignElem modNotesTx">
        <pc:chgData name="נועה וקסלר" userId="181f38af84b050c9" providerId="LiveId" clId="{A2F76310-2789-4FFF-9ED8-846D894BC25E}" dt="2024-01-27T18:25:47.001" v="10782"/>
        <pc:sldMkLst>
          <pc:docMk/>
          <pc:sldMk cId="1113764954" sldId="273"/>
        </pc:sldMkLst>
        <pc:spChg chg="mod">
          <ac:chgData name="נועה וקסלר" userId="181f38af84b050c9" providerId="LiveId" clId="{A2F76310-2789-4FFF-9ED8-846D894BC25E}" dt="2024-01-22T11:46:56.045" v="2345" actId="20577"/>
          <ac:spMkLst>
            <pc:docMk/>
            <pc:sldMk cId="1113764954" sldId="273"/>
            <ac:spMk id="2" creationId="{53364841-822E-6CF8-0589-B56A6F447971}"/>
          </ac:spMkLst>
        </pc:spChg>
        <pc:spChg chg="add del mod">
          <ac:chgData name="נועה וקסלר" userId="181f38af84b050c9" providerId="LiveId" clId="{A2F76310-2789-4FFF-9ED8-846D894BC25E}" dt="2024-01-22T11:53:38.463" v="2438" actId="478"/>
          <ac:spMkLst>
            <pc:docMk/>
            <pc:sldMk cId="1113764954" sldId="273"/>
            <ac:spMk id="7" creationId="{57A82C4B-60FE-917B-DBE6-0F56B56D9326}"/>
          </ac:spMkLst>
        </pc:spChg>
        <pc:spChg chg="add del">
          <ac:chgData name="נועה וקסלר" userId="181f38af84b050c9" providerId="LiveId" clId="{A2F76310-2789-4FFF-9ED8-846D894BC25E}" dt="2024-01-22T14:35:40.393" v="2742"/>
          <ac:spMkLst>
            <pc:docMk/>
            <pc:sldMk cId="1113764954" sldId="273"/>
            <ac:spMk id="12" creationId="{EFA9B6C6-A247-48A8-9A1C-1E36FA9456B5}"/>
          </ac:spMkLst>
        </pc:spChg>
        <pc:spChg chg="add del">
          <ac:chgData name="נועה וקסלר" userId="181f38af84b050c9" providerId="LiveId" clId="{A2F76310-2789-4FFF-9ED8-846D894BC25E}" dt="2024-01-22T14:35:40.393" v="2742"/>
          <ac:spMkLst>
            <pc:docMk/>
            <pc:sldMk cId="1113764954" sldId="273"/>
            <ac:spMk id="14" creationId="{C5CB530E-515E-412C-9DF1-5F8FFBD6F383}"/>
          </ac:spMkLst>
        </pc:spChg>
        <pc:spChg chg="add del">
          <ac:chgData name="נועה וקסלר" userId="181f38af84b050c9" providerId="LiveId" clId="{A2F76310-2789-4FFF-9ED8-846D894BC25E}" dt="2024-01-22T14:35:40.393" v="2742"/>
          <ac:spMkLst>
            <pc:docMk/>
            <pc:sldMk cId="1113764954" sldId="273"/>
            <ac:spMk id="16" creationId="{712D4376-A578-4FF1-94FC-245E7A6A489F}"/>
          </ac:spMkLst>
        </pc:spChg>
        <pc:spChg chg="add del">
          <ac:chgData name="נועה וקסלר" userId="181f38af84b050c9" providerId="LiveId" clId="{A2F76310-2789-4FFF-9ED8-846D894BC25E}" dt="2024-01-22T14:35:40.393" v="2742"/>
          <ac:spMkLst>
            <pc:docMk/>
            <pc:sldMk cId="1113764954" sldId="273"/>
            <ac:spMk id="18" creationId="{AEA7509D-F04F-40CB-A0B3-EEF16499CC9F}"/>
          </ac:spMkLst>
        </pc:spChg>
        <pc:picChg chg="add mod">
          <ac:chgData name="נועה וקסלר" userId="181f38af84b050c9" providerId="LiveId" clId="{A2F76310-2789-4FFF-9ED8-846D894BC25E}" dt="2024-01-22T11:54:08.061" v="2444" actId="1076"/>
          <ac:picMkLst>
            <pc:docMk/>
            <pc:sldMk cId="1113764954" sldId="273"/>
            <ac:picMk id="4" creationId="{AB9AF963-C5CC-33E4-DB46-DDF5BDB944C9}"/>
          </ac:picMkLst>
        </pc:picChg>
        <pc:picChg chg="del">
          <ac:chgData name="נועה וקסלר" userId="181f38af84b050c9" providerId="LiveId" clId="{A2F76310-2789-4FFF-9ED8-846D894BC25E}" dt="2024-01-22T11:53:30.975" v="2436" actId="478"/>
          <ac:picMkLst>
            <pc:docMk/>
            <pc:sldMk cId="1113764954" sldId="273"/>
            <ac:picMk id="5" creationId="{72896F26-636F-36DD-7048-4596D7A5A0C4}"/>
          </ac:picMkLst>
        </pc:picChg>
        <pc:cxnChg chg="add del">
          <ac:chgData name="נועה וקסלר" userId="181f38af84b050c9" providerId="LiveId" clId="{A2F76310-2789-4FFF-9ED8-846D894BC25E}" dt="2024-01-22T14:35:40.393" v="2742"/>
          <ac:cxnSpMkLst>
            <pc:docMk/>
            <pc:sldMk cId="1113764954" sldId="273"/>
            <ac:cxnSpMk id="10" creationId="{D1B787A8-0D67-4B7E-9B48-86BD906AB6B5}"/>
          </ac:cxnSpMkLst>
        </pc:cxnChg>
        <pc:cxnChg chg="add del">
          <ac:chgData name="נועה וקסלר" userId="181f38af84b050c9" providerId="LiveId" clId="{A2F76310-2789-4FFF-9ED8-846D894BC25E}" dt="2024-01-22T14:35:40.393" v="2742"/>
          <ac:cxnSpMkLst>
            <pc:docMk/>
            <pc:sldMk cId="1113764954" sldId="273"/>
            <ac:cxnSpMk id="20" creationId="{56020367-4FD5-4596-8E10-C5F095CD8DBF}"/>
          </ac:cxnSpMkLst>
        </pc:cxnChg>
      </pc:sldChg>
      <pc:sldChg chg="addSp delSp modSp add del mod modNotesTx">
        <pc:chgData name="נועה וקסלר" userId="181f38af84b050c9" providerId="LiveId" clId="{A2F76310-2789-4FFF-9ED8-846D894BC25E}" dt="2024-01-22T16:45:31.445" v="6716" actId="47"/>
        <pc:sldMkLst>
          <pc:docMk/>
          <pc:sldMk cId="4280375069" sldId="274"/>
        </pc:sldMkLst>
        <pc:spChg chg="del">
          <ac:chgData name="נועה וקסלר" userId="181f38af84b050c9" providerId="LiveId" clId="{A2F76310-2789-4FFF-9ED8-846D894BC25E}" dt="2024-01-22T14:34:05.676" v="2726" actId="478"/>
          <ac:spMkLst>
            <pc:docMk/>
            <pc:sldMk cId="4280375069" sldId="274"/>
            <ac:spMk id="2" creationId="{1799464A-FB0E-838C-37B9-A93881243F98}"/>
          </ac:spMkLst>
        </pc:spChg>
        <pc:spChg chg="del">
          <ac:chgData name="נועה וקסלר" userId="181f38af84b050c9" providerId="LiveId" clId="{A2F76310-2789-4FFF-9ED8-846D894BC25E}" dt="2024-01-22T14:32:28.680" v="2712" actId="478"/>
          <ac:spMkLst>
            <pc:docMk/>
            <pc:sldMk cId="4280375069" sldId="274"/>
            <ac:spMk id="3" creationId="{BAB4179C-9DE4-DC3B-4201-79F7D8CF7EDE}"/>
          </ac:spMkLst>
        </pc:spChg>
        <pc:spChg chg="add del mod">
          <ac:chgData name="נועה וקסלר" userId="181f38af84b050c9" providerId="LiveId" clId="{A2F76310-2789-4FFF-9ED8-846D894BC25E}" dt="2024-01-22T14:34:07.662" v="2727" actId="478"/>
          <ac:spMkLst>
            <pc:docMk/>
            <pc:sldMk cId="4280375069" sldId="274"/>
            <ac:spMk id="7" creationId="{AFFC3478-76A0-8DB5-7884-4972DBE2DB75}"/>
          </ac:spMkLst>
        </pc:spChg>
        <pc:picChg chg="add mod">
          <ac:chgData name="נועה וקסלר" userId="181f38af84b050c9" providerId="LiveId" clId="{A2F76310-2789-4FFF-9ED8-846D894BC25E}" dt="2024-01-22T14:36:01.450" v="2743" actId="1076"/>
          <ac:picMkLst>
            <pc:docMk/>
            <pc:sldMk cId="4280375069" sldId="274"/>
            <ac:picMk id="5" creationId="{EE5B4BD3-D4D6-3F15-BFAC-57C43A00B485}"/>
          </ac:picMkLst>
        </pc:picChg>
      </pc:sldChg>
      <pc:sldChg chg="addSp delSp modSp add mod ord modNotesTx">
        <pc:chgData name="נועה וקסלר" userId="181f38af84b050c9" providerId="LiveId" clId="{A2F76310-2789-4FFF-9ED8-846D894BC25E}" dt="2024-01-29T11:32:03.489" v="11811" actId="207"/>
        <pc:sldMkLst>
          <pc:docMk/>
          <pc:sldMk cId="1636994610" sldId="275"/>
        </pc:sldMkLst>
        <pc:spChg chg="del mod">
          <ac:chgData name="נועה וקסלר" userId="181f38af84b050c9" providerId="LiveId" clId="{A2F76310-2789-4FFF-9ED8-846D894BC25E}" dt="2024-01-22T14:37:07.859" v="2744" actId="478"/>
          <ac:spMkLst>
            <pc:docMk/>
            <pc:sldMk cId="1636994610" sldId="275"/>
            <ac:spMk id="2" creationId="{1799464A-FB0E-838C-37B9-A93881243F98}"/>
          </ac:spMkLst>
        </pc:spChg>
        <pc:spChg chg="del mod">
          <ac:chgData name="נועה וקסלר" userId="181f38af84b050c9" providerId="LiveId" clId="{A2F76310-2789-4FFF-9ED8-846D894BC25E}" dt="2024-01-22T14:37:11.272" v="2747" actId="478"/>
          <ac:spMkLst>
            <pc:docMk/>
            <pc:sldMk cId="1636994610" sldId="275"/>
            <ac:spMk id="3" creationId="{BAB4179C-9DE4-DC3B-4201-79F7D8CF7EDE}"/>
          </ac:spMkLst>
        </pc:spChg>
        <pc:spChg chg="add del mod">
          <ac:chgData name="נועה וקסלר" userId="181f38af84b050c9" providerId="LiveId" clId="{A2F76310-2789-4FFF-9ED8-846D894BC25E}" dt="2024-01-22T14:37:10.244" v="2746" actId="478"/>
          <ac:spMkLst>
            <pc:docMk/>
            <pc:sldMk cId="1636994610" sldId="275"/>
            <ac:spMk id="5" creationId="{E4662933-547E-34CC-A3FC-26D7AA4FA7BC}"/>
          </ac:spMkLst>
        </pc:spChg>
        <pc:spChg chg="add del">
          <ac:chgData name="נועה וקסלר" userId="181f38af84b050c9" providerId="LiveId" clId="{A2F76310-2789-4FFF-9ED8-846D894BC25E}" dt="2024-01-29T11:28:26.040" v="11769" actId="478"/>
          <ac:spMkLst>
            <pc:docMk/>
            <pc:sldMk cId="1636994610" sldId="275"/>
            <ac:spMk id="34" creationId="{CCD12014-2EFE-D1FC-9FF0-4D43B1106606}"/>
          </ac:spMkLst>
        </pc:spChg>
        <pc:spChg chg="add mod">
          <ac:chgData name="נועה וקסלר" userId="181f38af84b050c9" providerId="LiveId" clId="{A2F76310-2789-4FFF-9ED8-846D894BC25E}" dt="2024-01-29T11:32:03.489" v="11811" actId="207"/>
          <ac:spMkLst>
            <pc:docMk/>
            <pc:sldMk cId="1636994610" sldId="275"/>
            <ac:spMk id="36" creationId="{A388231F-97AF-F427-B435-7C1D51E9A2DC}"/>
          </ac:spMkLst>
        </pc:spChg>
        <pc:spChg chg="add mod">
          <ac:chgData name="נועה וקסלר" userId="181f38af84b050c9" providerId="LiveId" clId="{A2F76310-2789-4FFF-9ED8-846D894BC25E}" dt="2024-01-29T11:31:59.873" v="11810" actId="207"/>
          <ac:spMkLst>
            <pc:docMk/>
            <pc:sldMk cId="1636994610" sldId="275"/>
            <ac:spMk id="37" creationId="{C7826607-CE89-22E1-784E-97C2F2E306B6}"/>
          </ac:spMkLst>
        </pc:spChg>
        <pc:grpChg chg="add mod">
          <ac:chgData name="נועה וקסלר" userId="181f38af84b050c9" providerId="LiveId" clId="{A2F76310-2789-4FFF-9ED8-846D894BC25E}" dt="2024-01-29T11:26:08.090" v="11738" actId="164"/>
          <ac:grpSpMkLst>
            <pc:docMk/>
            <pc:sldMk cId="1636994610" sldId="275"/>
            <ac:grpSpMk id="15" creationId="{C47803A3-91D2-6F9F-C4D3-09448ABEB854}"/>
          </ac:grpSpMkLst>
        </pc:grpChg>
        <pc:grpChg chg="add del mod">
          <ac:chgData name="נועה וקסלר" userId="181f38af84b050c9" providerId="LiveId" clId="{A2F76310-2789-4FFF-9ED8-846D894BC25E}" dt="2024-01-29T11:26:45.185" v="11750" actId="478"/>
          <ac:grpSpMkLst>
            <pc:docMk/>
            <pc:sldMk cId="1636994610" sldId="275"/>
            <ac:grpSpMk id="16" creationId="{3F5971B0-80D8-3FD2-51DB-86179DF8FDAB}"/>
          </ac:grpSpMkLst>
        </pc:grpChg>
        <pc:grpChg chg="add mod">
          <ac:chgData name="נועה וקסלר" userId="181f38af84b050c9" providerId="LiveId" clId="{A2F76310-2789-4FFF-9ED8-846D894BC25E}" dt="2024-01-29T11:29:00.550" v="11772" actId="1076"/>
          <ac:grpSpMkLst>
            <pc:docMk/>
            <pc:sldMk cId="1636994610" sldId="275"/>
            <ac:grpSpMk id="35" creationId="{6DB7BFF6-E6FA-2545-2D1B-7437C636FEB8}"/>
          </ac:grpSpMkLst>
        </pc:grpChg>
        <pc:picChg chg="add del mod">
          <ac:chgData name="נועה וקסלר" userId="181f38af84b050c9" providerId="LiveId" clId="{A2F76310-2789-4FFF-9ED8-846D894BC25E}" dt="2024-01-22T16:50:12.107" v="6718" actId="478"/>
          <ac:picMkLst>
            <pc:docMk/>
            <pc:sldMk cId="1636994610" sldId="275"/>
            <ac:picMk id="7" creationId="{2AF519FA-A550-262F-B680-7D52998BB599}"/>
          </ac:picMkLst>
        </pc:picChg>
        <pc:picChg chg="add mod">
          <ac:chgData name="נועה וקסלר" userId="181f38af84b050c9" providerId="LiveId" clId="{A2F76310-2789-4FFF-9ED8-846D894BC25E}" dt="2024-01-22T16:50:35.336" v="6724" actId="1076"/>
          <ac:picMkLst>
            <pc:docMk/>
            <pc:sldMk cId="1636994610" sldId="275"/>
            <ac:picMk id="9" creationId="{0159CC8E-4A95-1DE6-0ABD-B4243F891171}"/>
          </ac:picMkLst>
        </pc:picChg>
        <pc:cxnChg chg="add del mod">
          <ac:chgData name="נועה וקסלר" userId="181f38af84b050c9" providerId="LiveId" clId="{A2F76310-2789-4FFF-9ED8-846D894BC25E}" dt="2024-01-29T11:24:57.835" v="11725" actId="478"/>
          <ac:cxnSpMkLst>
            <pc:docMk/>
            <pc:sldMk cId="1636994610" sldId="275"/>
            <ac:cxnSpMk id="3" creationId="{5F1907FC-9C01-49A6-2ED8-3C9FCC6DC378}"/>
          </ac:cxnSpMkLst>
        </pc:cxnChg>
        <pc:cxnChg chg="add mod">
          <ac:chgData name="נועה וקסלר" userId="181f38af84b050c9" providerId="LiveId" clId="{A2F76310-2789-4FFF-9ED8-846D894BC25E}" dt="2024-01-29T11:26:08.090" v="11738" actId="164"/>
          <ac:cxnSpMkLst>
            <pc:docMk/>
            <pc:sldMk cId="1636994610" sldId="275"/>
            <ac:cxnSpMk id="7" creationId="{7509CCA2-55FA-A94E-FC67-FB237C62FE6B}"/>
          </ac:cxnSpMkLst>
        </pc:cxnChg>
        <pc:cxnChg chg="add mod">
          <ac:chgData name="נועה וקסלר" userId="181f38af84b050c9" providerId="LiveId" clId="{A2F76310-2789-4FFF-9ED8-846D894BC25E}" dt="2024-01-29T11:26:08.090" v="11738" actId="164"/>
          <ac:cxnSpMkLst>
            <pc:docMk/>
            <pc:sldMk cId="1636994610" sldId="275"/>
            <ac:cxnSpMk id="8" creationId="{B5D0FBA2-E7FC-3207-14DE-9A6CC13AB8B6}"/>
          </ac:cxnSpMkLst>
        </pc:cxnChg>
        <pc:cxnChg chg="add mod">
          <ac:chgData name="נועה וקסלר" userId="181f38af84b050c9" providerId="LiveId" clId="{A2F76310-2789-4FFF-9ED8-846D894BC25E}" dt="2024-01-29T11:26:08.090" v="11738" actId="164"/>
          <ac:cxnSpMkLst>
            <pc:docMk/>
            <pc:sldMk cId="1636994610" sldId="275"/>
            <ac:cxnSpMk id="10" creationId="{79F06A96-326A-253C-89A7-E23B7531FBAF}"/>
          </ac:cxnSpMkLst>
        </pc:cxnChg>
        <pc:cxnChg chg="mod">
          <ac:chgData name="נועה וקסלר" userId="181f38af84b050c9" providerId="LiveId" clId="{A2F76310-2789-4FFF-9ED8-846D894BC25E}" dt="2024-01-29T11:26:12.346" v="11739"/>
          <ac:cxnSpMkLst>
            <pc:docMk/>
            <pc:sldMk cId="1636994610" sldId="275"/>
            <ac:cxnSpMk id="17" creationId="{372EC770-B075-2B72-2793-F6417032842C}"/>
          </ac:cxnSpMkLst>
        </pc:cxnChg>
        <pc:cxnChg chg="mod">
          <ac:chgData name="נועה וקסלר" userId="181f38af84b050c9" providerId="LiveId" clId="{A2F76310-2789-4FFF-9ED8-846D894BC25E}" dt="2024-01-29T11:26:12.346" v="11739"/>
          <ac:cxnSpMkLst>
            <pc:docMk/>
            <pc:sldMk cId="1636994610" sldId="275"/>
            <ac:cxnSpMk id="18" creationId="{2659D166-CBC0-DEBE-1711-275BA8539698}"/>
          </ac:cxnSpMkLst>
        </pc:cxnChg>
        <pc:cxnChg chg="mod">
          <ac:chgData name="נועה וקסלר" userId="181f38af84b050c9" providerId="LiveId" clId="{A2F76310-2789-4FFF-9ED8-846D894BC25E}" dt="2024-01-29T11:26:12.346" v="11739"/>
          <ac:cxnSpMkLst>
            <pc:docMk/>
            <pc:sldMk cId="1636994610" sldId="275"/>
            <ac:cxnSpMk id="19" creationId="{F16B0EAD-F9FA-99B0-5735-69ACF1F264FF}"/>
          </ac:cxnSpMkLst>
        </pc:cxnChg>
        <pc:cxnChg chg="add mod">
          <ac:chgData name="נועה וקסלר" userId="181f38af84b050c9" providerId="LiveId" clId="{A2F76310-2789-4FFF-9ED8-846D894BC25E}" dt="2024-01-29T11:28:54.126" v="11770" actId="164"/>
          <ac:cxnSpMkLst>
            <pc:docMk/>
            <pc:sldMk cId="1636994610" sldId="275"/>
            <ac:cxnSpMk id="21" creationId="{0EBA6A0C-E666-FD21-2537-06A2F44E4DFF}"/>
          </ac:cxnSpMkLst>
        </pc:cxnChg>
        <pc:cxnChg chg="add mod">
          <ac:chgData name="נועה וקסלר" userId="181f38af84b050c9" providerId="LiveId" clId="{A2F76310-2789-4FFF-9ED8-846D894BC25E}" dt="2024-01-29T11:28:54.126" v="11770" actId="164"/>
          <ac:cxnSpMkLst>
            <pc:docMk/>
            <pc:sldMk cId="1636994610" sldId="275"/>
            <ac:cxnSpMk id="23" creationId="{CD0F2E27-FF0E-4CC3-36AF-775FB1F04226}"/>
          </ac:cxnSpMkLst>
        </pc:cxnChg>
        <pc:cxnChg chg="add mod">
          <ac:chgData name="נועה וקסלר" userId="181f38af84b050c9" providerId="LiveId" clId="{A2F76310-2789-4FFF-9ED8-846D894BC25E}" dt="2024-01-29T11:28:54.126" v="11770" actId="164"/>
          <ac:cxnSpMkLst>
            <pc:docMk/>
            <pc:sldMk cId="1636994610" sldId="275"/>
            <ac:cxnSpMk id="24" creationId="{DDE2DBD9-38BB-3F63-E390-044040B712FE}"/>
          </ac:cxnSpMkLst>
        </pc:cxnChg>
      </pc:sldChg>
      <pc:sldChg chg="addSp delSp modSp add mod ord delDesignElem modNotesTx">
        <pc:chgData name="נועה וקסלר" userId="181f38af84b050c9" providerId="LiveId" clId="{A2F76310-2789-4FFF-9ED8-846D894BC25E}" dt="2024-01-27T18:24:54.692" v="10779" actId="20577"/>
        <pc:sldMkLst>
          <pc:docMk/>
          <pc:sldMk cId="1216676675" sldId="276"/>
        </pc:sldMkLst>
        <pc:spChg chg="mod">
          <ac:chgData name="נועה וקסלר" userId="181f38af84b050c9" providerId="LiveId" clId="{A2F76310-2789-4FFF-9ED8-846D894BC25E}" dt="2024-01-22T11:52:18.380" v="2412" actId="26606"/>
          <ac:spMkLst>
            <pc:docMk/>
            <pc:sldMk cId="1216676675" sldId="276"/>
            <ac:spMk id="2" creationId="{53364841-822E-6CF8-0589-B56A6F447971}"/>
          </ac:spMkLst>
        </pc:spChg>
        <pc:spChg chg="add del mod">
          <ac:chgData name="נועה וקסלר" userId="181f38af84b050c9" providerId="LiveId" clId="{A2F76310-2789-4FFF-9ED8-846D894BC25E}" dt="2024-01-22T11:52:18.380" v="2412" actId="26606"/>
          <ac:spMkLst>
            <pc:docMk/>
            <pc:sldMk cId="1216676675" sldId="276"/>
            <ac:spMk id="7" creationId="{1F15C748-3708-A79F-D12F-EF2A05AC5C9F}"/>
          </ac:spMkLst>
        </pc:spChg>
        <pc:spChg chg="del">
          <ac:chgData name="נועה וקסלר" userId="181f38af84b050c9" providerId="LiveId" clId="{A2F76310-2789-4FFF-9ED8-846D894BC25E}" dt="2024-01-22T11:52:18.380" v="2412" actId="26606"/>
          <ac:spMkLst>
            <pc:docMk/>
            <pc:sldMk cId="1216676675" sldId="276"/>
            <ac:spMk id="12" creationId="{EFA9B6C6-A247-48A8-9A1C-1E36FA9456B5}"/>
          </ac:spMkLst>
        </pc:spChg>
        <pc:spChg chg="del">
          <ac:chgData name="נועה וקסלר" userId="181f38af84b050c9" providerId="LiveId" clId="{A2F76310-2789-4FFF-9ED8-846D894BC25E}" dt="2024-01-22T11:52:18.380" v="2412" actId="26606"/>
          <ac:spMkLst>
            <pc:docMk/>
            <pc:sldMk cId="1216676675" sldId="276"/>
            <ac:spMk id="14" creationId="{C5CB530E-515E-412C-9DF1-5F8FFBD6F383}"/>
          </ac:spMkLst>
        </pc:spChg>
        <pc:spChg chg="del">
          <ac:chgData name="נועה וקסלר" userId="181f38af84b050c9" providerId="LiveId" clId="{A2F76310-2789-4FFF-9ED8-846D894BC25E}" dt="2024-01-22T11:52:18.380" v="2412" actId="26606"/>
          <ac:spMkLst>
            <pc:docMk/>
            <pc:sldMk cId="1216676675" sldId="276"/>
            <ac:spMk id="16" creationId="{712D4376-A578-4FF1-94FC-245E7A6A489F}"/>
          </ac:spMkLst>
        </pc:spChg>
        <pc:spChg chg="del">
          <ac:chgData name="נועה וקסלר" userId="181f38af84b050c9" providerId="LiveId" clId="{A2F76310-2789-4FFF-9ED8-846D894BC25E}" dt="2024-01-22T11:52:18.380" v="2412" actId="26606"/>
          <ac:spMkLst>
            <pc:docMk/>
            <pc:sldMk cId="1216676675" sldId="276"/>
            <ac:spMk id="18" creationId="{AEA7509D-F04F-40CB-A0B3-EEF16499CC9F}"/>
          </ac:spMkLst>
        </pc:spChg>
        <pc:spChg chg="add del">
          <ac:chgData name="נועה וקסלר" userId="181f38af84b050c9" providerId="LiveId" clId="{A2F76310-2789-4FFF-9ED8-846D894BC25E}" dt="2024-01-22T14:35:40.393" v="2742"/>
          <ac:spMkLst>
            <pc:docMk/>
            <pc:sldMk cId="1216676675" sldId="276"/>
            <ac:spMk id="27" creationId="{158B3569-73B2-4D05-8E95-886A6EE17F1F}"/>
          </ac:spMkLst>
        </pc:spChg>
        <pc:spChg chg="add del">
          <ac:chgData name="נועה וקסלר" userId="181f38af84b050c9" providerId="LiveId" clId="{A2F76310-2789-4FFF-9ED8-846D894BC25E}" dt="2024-01-22T14:35:40.393" v="2742"/>
          <ac:spMkLst>
            <pc:docMk/>
            <pc:sldMk cId="1216676675" sldId="276"/>
            <ac:spMk id="29" creationId="{B71758F4-3F46-45DA-8AC5-4E508DA080BA}"/>
          </ac:spMkLst>
        </pc:spChg>
        <pc:spChg chg="add del">
          <ac:chgData name="נועה וקסלר" userId="181f38af84b050c9" providerId="LiveId" clId="{A2F76310-2789-4FFF-9ED8-846D894BC25E}" dt="2024-01-22T14:35:40.393" v="2742"/>
          <ac:spMkLst>
            <pc:docMk/>
            <pc:sldMk cId="1216676675" sldId="276"/>
            <ac:spMk id="33" creationId="{8D61482F-F3C5-4D66-8C5D-C6BBE3E1275C}"/>
          </ac:spMkLst>
        </pc:spChg>
        <pc:picChg chg="add mod">
          <ac:chgData name="נועה וקסלר" userId="181f38af84b050c9" providerId="LiveId" clId="{A2F76310-2789-4FFF-9ED8-846D894BC25E}" dt="2024-01-22T11:52:18.380" v="2412" actId="26606"/>
          <ac:picMkLst>
            <pc:docMk/>
            <pc:sldMk cId="1216676675" sldId="276"/>
            <ac:picMk id="4" creationId="{5DF9DC93-398F-C25F-5E2D-745BDE72B0C0}"/>
          </ac:picMkLst>
        </pc:picChg>
        <pc:picChg chg="del">
          <ac:chgData name="נועה וקסלר" userId="181f38af84b050c9" providerId="LiveId" clId="{A2F76310-2789-4FFF-9ED8-846D894BC25E}" dt="2024-01-22T11:52:09.611" v="2410" actId="478"/>
          <ac:picMkLst>
            <pc:docMk/>
            <pc:sldMk cId="1216676675" sldId="276"/>
            <ac:picMk id="5" creationId="{72896F26-636F-36DD-7048-4596D7A5A0C4}"/>
          </ac:picMkLst>
        </pc:picChg>
        <pc:cxnChg chg="del">
          <ac:chgData name="נועה וקסלר" userId="181f38af84b050c9" providerId="LiveId" clId="{A2F76310-2789-4FFF-9ED8-846D894BC25E}" dt="2024-01-22T11:52:18.380" v="2412" actId="26606"/>
          <ac:cxnSpMkLst>
            <pc:docMk/>
            <pc:sldMk cId="1216676675" sldId="276"/>
            <ac:cxnSpMk id="10" creationId="{D1B787A8-0D67-4B7E-9B48-86BD906AB6B5}"/>
          </ac:cxnSpMkLst>
        </pc:cxnChg>
        <pc:cxnChg chg="del">
          <ac:chgData name="נועה וקסלר" userId="181f38af84b050c9" providerId="LiveId" clId="{A2F76310-2789-4FFF-9ED8-846D894BC25E}" dt="2024-01-22T11:52:18.380" v="2412" actId="26606"/>
          <ac:cxnSpMkLst>
            <pc:docMk/>
            <pc:sldMk cId="1216676675" sldId="276"/>
            <ac:cxnSpMk id="20" creationId="{56020367-4FD5-4596-8E10-C5F095CD8DBF}"/>
          </ac:cxnSpMkLst>
        </pc:cxnChg>
        <pc:cxnChg chg="add del">
          <ac:chgData name="נועה וקסלר" userId="181f38af84b050c9" providerId="LiveId" clId="{A2F76310-2789-4FFF-9ED8-846D894BC25E}" dt="2024-01-22T14:35:40.393" v="2742"/>
          <ac:cxnSpMkLst>
            <pc:docMk/>
            <pc:sldMk cId="1216676675" sldId="276"/>
            <ac:cxnSpMk id="25" creationId="{D1B787A8-0D67-4B7E-9B48-86BD906AB6B5}"/>
          </ac:cxnSpMkLst>
        </pc:cxnChg>
        <pc:cxnChg chg="add del">
          <ac:chgData name="נועה וקסלר" userId="181f38af84b050c9" providerId="LiveId" clId="{A2F76310-2789-4FFF-9ED8-846D894BC25E}" dt="2024-01-22T14:35:40.393" v="2742"/>
          <ac:cxnSpMkLst>
            <pc:docMk/>
            <pc:sldMk cId="1216676675" sldId="276"/>
            <ac:cxnSpMk id="31" creationId="{56020367-4FD5-4596-8E10-C5F095CD8DBF}"/>
          </ac:cxnSpMkLst>
        </pc:cxnChg>
      </pc:sldChg>
      <pc:sldChg chg="addSp delSp modSp add mod ord modShow">
        <pc:chgData name="נועה וקסלר" userId="181f38af84b050c9" providerId="LiveId" clId="{A2F76310-2789-4FFF-9ED8-846D894BC25E}" dt="2024-01-29T10:48:48.176" v="11266"/>
        <pc:sldMkLst>
          <pc:docMk/>
          <pc:sldMk cId="4071799826" sldId="277"/>
        </pc:sldMkLst>
        <pc:spChg chg="mod">
          <ac:chgData name="נועה וקסלר" userId="181f38af84b050c9" providerId="LiveId" clId="{A2F76310-2789-4FFF-9ED8-846D894BC25E}" dt="2024-01-29T10:48:17.768" v="11258" actId="1076"/>
          <ac:spMkLst>
            <pc:docMk/>
            <pc:sldMk cId="4071799826" sldId="277"/>
            <ac:spMk id="2" creationId="{F8822FD3-800C-3B05-C720-6DA52A96934C}"/>
          </ac:spMkLst>
        </pc:spChg>
        <pc:spChg chg="del">
          <ac:chgData name="נועה וקסלר" userId="181f38af84b050c9" providerId="LiveId" clId="{A2F76310-2789-4FFF-9ED8-846D894BC25E}" dt="2024-01-29T10:42:03.198" v="10864"/>
          <ac:spMkLst>
            <pc:docMk/>
            <pc:sldMk cId="4071799826" sldId="277"/>
            <ac:spMk id="3" creationId="{8375E6FB-3679-9F93-C1D8-E93C6F042023}"/>
          </ac:spMkLst>
        </pc:spChg>
        <pc:spChg chg="add del mod">
          <ac:chgData name="נועה וקסלר" userId="181f38af84b050c9" providerId="LiveId" clId="{A2F76310-2789-4FFF-9ED8-846D894BC25E}" dt="2024-01-29T10:43:23.004" v="10865"/>
          <ac:spMkLst>
            <pc:docMk/>
            <pc:sldMk cId="4071799826" sldId="277"/>
            <ac:spMk id="4" creationId="{AC8139A2-A30B-0725-AA94-F1206769C745}"/>
          </ac:spMkLst>
        </pc:spChg>
        <pc:spChg chg="add del mod">
          <ac:chgData name="נועה וקסלר" userId="181f38af84b050c9" providerId="LiveId" clId="{A2F76310-2789-4FFF-9ED8-846D894BC25E}" dt="2024-01-29T10:43:56.238" v="10869"/>
          <ac:spMkLst>
            <pc:docMk/>
            <pc:sldMk cId="4071799826" sldId="277"/>
            <ac:spMk id="5" creationId="{7AA3545E-9F8C-022E-B47D-06C43C99AD87}"/>
          </ac:spMkLst>
        </pc:spChg>
        <pc:spChg chg="add mod">
          <ac:chgData name="נועה וקסלר" userId="181f38af84b050c9" providerId="LiveId" clId="{A2F76310-2789-4FFF-9ED8-846D894BC25E}" dt="2024-01-29T10:48:39.233" v="11264" actId="207"/>
          <ac:spMkLst>
            <pc:docMk/>
            <pc:sldMk cId="4071799826" sldId="277"/>
            <ac:spMk id="7" creationId="{0B457194-DF15-A25C-825C-32D076B82E60}"/>
          </ac:spMkLst>
        </pc:spChg>
        <pc:picChg chg="add mod modCrop">
          <ac:chgData name="נועה וקסלר" userId="181f38af84b050c9" providerId="LiveId" clId="{A2F76310-2789-4FFF-9ED8-846D894BC25E}" dt="2024-01-29T10:48:25.618" v="11260" actId="1076"/>
          <ac:picMkLst>
            <pc:docMk/>
            <pc:sldMk cId="4071799826" sldId="277"/>
            <ac:picMk id="6" creationId="{42234CB1-67E4-FE44-9FDF-D85E0D1FCE1E}"/>
          </ac:picMkLst>
        </pc:picChg>
        <pc:picChg chg="add del mod">
          <ac:chgData name="נועה וקסלר" userId="181f38af84b050c9" providerId="LiveId" clId="{A2F76310-2789-4FFF-9ED8-846D894BC25E}" dt="2024-01-29T10:43:31.109" v="10868" actId="478"/>
          <ac:picMkLst>
            <pc:docMk/>
            <pc:sldMk cId="4071799826" sldId="277"/>
            <ac:picMk id="1028" creationId="{24E3839F-F62B-283F-0EDF-F8058E3E55AD}"/>
          </ac:picMkLst>
        </pc:picChg>
        <pc:picChg chg="add mod">
          <ac:chgData name="נועה וקסלר" userId="181f38af84b050c9" providerId="LiveId" clId="{A2F76310-2789-4FFF-9ED8-846D894BC25E}" dt="2024-01-29T10:48:22.170" v="11259" actId="1076"/>
          <ac:picMkLst>
            <pc:docMk/>
            <pc:sldMk cId="4071799826" sldId="277"/>
            <ac:picMk id="1030" creationId="{F182B008-8771-3FEE-8151-AE662C428637}"/>
          </ac:picMkLst>
        </pc:picChg>
      </pc:sldChg>
      <pc:sldChg chg="addSp delSp modSp add mod modNotesTx">
        <pc:chgData name="נועה וקסלר" userId="181f38af84b050c9" providerId="LiveId" clId="{A2F76310-2789-4FFF-9ED8-846D894BC25E}" dt="2024-01-28T12:27:07.992" v="10823"/>
        <pc:sldMkLst>
          <pc:docMk/>
          <pc:sldMk cId="1384869429" sldId="278"/>
        </pc:sldMkLst>
        <pc:spChg chg="mod">
          <ac:chgData name="נועה וקסלר" userId="181f38af84b050c9" providerId="LiveId" clId="{A2F76310-2789-4FFF-9ED8-846D894BC25E}" dt="2024-01-22T16:22:34.446" v="6093" actId="1076"/>
          <ac:spMkLst>
            <pc:docMk/>
            <pc:sldMk cId="1384869429" sldId="278"/>
            <ac:spMk id="2" creationId="{0F93C483-AC1C-141E-70AE-EF5EE7FA06EB}"/>
          </ac:spMkLst>
        </pc:spChg>
        <pc:spChg chg="add mod">
          <ac:chgData name="נועה וקסלר" userId="181f38af84b050c9" providerId="LiveId" clId="{A2F76310-2789-4FFF-9ED8-846D894BC25E}" dt="2024-01-22T16:22:36.734" v="6094" actId="1076"/>
          <ac:spMkLst>
            <pc:docMk/>
            <pc:sldMk cId="1384869429" sldId="278"/>
            <ac:spMk id="4" creationId="{6A37BA62-1728-47F2-1E60-268825E06539}"/>
          </ac:spMkLst>
        </pc:spChg>
        <pc:spChg chg="add mod">
          <ac:chgData name="נועה וקסלר" userId="181f38af84b050c9" providerId="LiveId" clId="{A2F76310-2789-4FFF-9ED8-846D894BC25E}" dt="2024-01-22T16:22:50.170" v="6097" actId="1076"/>
          <ac:spMkLst>
            <pc:docMk/>
            <pc:sldMk cId="1384869429" sldId="278"/>
            <ac:spMk id="7" creationId="{5BD75516-9E6E-4631-97F9-5EA1ACB3347C}"/>
          </ac:spMkLst>
        </pc:spChg>
        <pc:picChg chg="del">
          <ac:chgData name="נועה וקסלר" userId="181f38af84b050c9" providerId="LiveId" clId="{A2F76310-2789-4FFF-9ED8-846D894BC25E}" dt="2024-01-22T16:03:17.750" v="5359" actId="478"/>
          <ac:picMkLst>
            <pc:docMk/>
            <pc:sldMk cId="1384869429" sldId="278"/>
            <ac:picMk id="6" creationId="{AA883EBD-9CA9-26BA-74CC-05C03710E057}"/>
          </ac:picMkLst>
        </pc:picChg>
        <pc:picChg chg="del">
          <ac:chgData name="נועה וקסלר" userId="181f38af84b050c9" providerId="LiveId" clId="{A2F76310-2789-4FFF-9ED8-846D894BC25E}" dt="2024-01-22T16:03:16.404" v="5358" actId="478"/>
          <ac:picMkLst>
            <pc:docMk/>
            <pc:sldMk cId="1384869429" sldId="278"/>
            <ac:picMk id="8" creationId="{10D7EC60-15AA-772E-D1EA-E14ECE1EE7A2}"/>
          </ac:picMkLst>
        </pc:picChg>
      </pc:sldChg>
      <pc:sldChg chg="addSp delSp modSp new mod modNotesTx">
        <pc:chgData name="נועה וקסלר" userId="181f38af84b050c9" providerId="LiveId" clId="{A2F76310-2789-4FFF-9ED8-846D894BC25E}" dt="2024-02-04T17:42:08.429" v="11851" actId="164"/>
        <pc:sldMkLst>
          <pc:docMk/>
          <pc:sldMk cId="3703109933" sldId="279"/>
        </pc:sldMkLst>
        <pc:spChg chg="del">
          <ac:chgData name="נועה וקסלר" userId="181f38af84b050c9" providerId="LiveId" clId="{A2F76310-2789-4FFF-9ED8-846D894BC25E}" dt="2024-01-22T16:44:15.233" v="6705" actId="478"/>
          <ac:spMkLst>
            <pc:docMk/>
            <pc:sldMk cId="3703109933" sldId="279"/>
            <ac:spMk id="2" creationId="{0E80D3A7-C6A5-AFE1-CDC5-88D6A53D6FF6}"/>
          </ac:spMkLst>
        </pc:spChg>
        <pc:spChg chg="del">
          <ac:chgData name="נועה וקסלר" userId="181f38af84b050c9" providerId="LiveId" clId="{A2F76310-2789-4FFF-9ED8-846D894BC25E}" dt="2024-01-22T16:44:16.221" v="6706" actId="478"/>
          <ac:spMkLst>
            <pc:docMk/>
            <pc:sldMk cId="3703109933" sldId="279"/>
            <ac:spMk id="3" creationId="{6C6F1DFE-A4B6-2FA6-1D02-C1C6DD5558BF}"/>
          </ac:spMkLst>
        </pc:spChg>
        <pc:spChg chg="add mod">
          <ac:chgData name="נועה וקסלר" userId="181f38af84b050c9" providerId="LiveId" clId="{A2F76310-2789-4FFF-9ED8-846D894BC25E}" dt="2024-01-29T11:33:56.734" v="11840" actId="1076"/>
          <ac:spMkLst>
            <pc:docMk/>
            <pc:sldMk cId="3703109933" sldId="279"/>
            <ac:spMk id="20" creationId="{1D56C6A1-F635-B65D-DD7C-ACC47D77552D}"/>
          </ac:spMkLst>
        </pc:spChg>
        <pc:grpChg chg="add mod">
          <ac:chgData name="נועה וקסלר" userId="181f38af84b050c9" providerId="LiveId" clId="{A2F76310-2789-4FFF-9ED8-846D894BC25E}" dt="2024-02-04T17:42:08.429" v="11851" actId="164"/>
          <ac:grpSpMkLst>
            <pc:docMk/>
            <pc:sldMk cId="3703109933" sldId="279"/>
            <ac:grpSpMk id="2" creationId="{06BEC01C-DDC2-1124-7DBD-0E840F9CACC9}"/>
          </ac:grpSpMkLst>
        </pc:grpChg>
        <pc:grpChg chg="add del mod">
          <ac:chgData name="נועה וקסלר" userId="181f38af84b050c9" providerId="LiveId" clId="{A2F76310-2789-4FFF-9ED8-846D894BC25E}" dt="2024-01-29T11:32:22.350" v="11815" actId="478"/>
          <ac:grpSpMkLst>
            <pc:docMk/>
            <pc:sldMk cId="3703109933" sldId="279"/>
            <ac:grpSpMk id="2" creationId="{663383BD-8994-A91B-725A-28F074B0A9F9}"/>
          </ac:grpSpMkLst>
        </pc:grpChg>
        <pc:picChg chg="add mod">
          <ac:chgData name="נועה וקסלר" userId="181f38af84b050c9" providerId="LiveId" clId="{A2F76310-2789-4FFF-9ED8-846D894BC25E}" dt="2024-01-22T16:44:52.445" v="6712" actId="1076"/>
          <ac:picMkLst>
            <pc:docMk/>
            <pc:sldMk cId="3703109933" sldId="279"/>
            <ac:picMk id="5" creationId="{403F7715-FCA6-66FD-9D83-DE064B472F29}"/>
          </ac:picMkLst>
        </pc:picChg>
        <pc:cxnChg chg="mod">
          <ac:chgData name="נועה וקסלר" userId="181f38af84b050c9" providerId="LiveId" clId="{A2F76310-2789-4FFF-9ED8-846D894BC25E}" dt="2024-01-29T11:32:12.511" v="11812"/>
          <ac:cxnSpMkLst>
            <pc:docMk/>
            <pc:sldMk cId="3703109933" sldId="279"/>
            <ac:cxnSpMk id="3" creationId="{4B6AAA37-ED7F-BFDA-D50A-F67A9B529752}"/>
          </ac:cxnSpMkLst>
        </pc:cxnChg>
        <pc:cxnChg chg="mod">
          <ac:chgData name="נועה וקסלר" userId="181f38af84b050c9" providerId="LiveId" clId="{A2F76310-2789-4FFF-9ED8-846D894BC25E}" dt="2024-01-29T11:32:12.511" v="11812"/>
          <ac:cxnSpMkLst>
            <pc:docMk/>
            <pc:sldMk cId="3703109933" sldId="279"/>
            <ac:cxnSpMk id="4" creationId="{07A46B09-0992-40E9-4CB1-BA896D79919A}"/>
          </ac:cxnSpMkLst>
        </pc:cxnChg>
        <pc:cxnChg chg="mod">
          <ac:chgData name="נועה וקסלר" userId="181f38af84b050c9" providerId="LiveId" clId="{A2F76310-2789-4FFF-9ED8-846D894BC25E}" dt="2024-01-29T11:32:12.511" v="11812"/>
          <ac:cxnSpMkLst>
            <pc:docMk/>
            <pc:sldMk cId="3703109933" sldId="279"/>
            <ac:cxnSpMk id="6" creationId="{BFCA1A90-3A16-E62A-FF27-A02319E116FF}"/>
          </ac:cxnSpMkLst>
        </pc:cxnChg>
        <pc:cxnChg chg="add mod">
          <ac:chgData name="נועה וקסלר" userId="181f38af84b050c9" providerId="LiveId" clId="{A2F76310-2789-4FFF-9ED8-846D894BC25E}" dt="2024-02-04T17:42:08.429" v="11851" actId="164"/>
          <ac:cxnSpMkLst>
            <pc:docMk/>
            <pc:sldMk cId="3703109933" sldId="279"/>
            <ac:cxnSpMk id="8" creationId="{92A6F952-EFB4-9041-CEF3-91A288D04A12}"/>
          </ac:cxnSpMkLst>
        </pc:cxnChg>
        <pc:cxnChg chg="add mod">
          <ac:chgData name="נועה וקסלר" userId="181f38af84b050c9" providerId="LiveId" clId="{A2F76310-2789-4FFF-9ED8-846D894BC25E}" dt="2024-02-04T17:42:08.429" v="11851" actId="164"/>
          <ac:cxnSpMkLst>
            <pc:docMk/>
            <pc:sldMk cId="3703109933" sldId="279"/>
            <ac:cxnSpMk id="9" creationId="{6B2417B8-8A32-214C-48A3-97A109375E6E}"/>
          </ac:cxnSpMkLst>
        </pc:cxnChg>
        <pc:cxnChg chg="add mod">
          <ac:chgData name="נועה וקסלר" userId="181f38af84b050c9" providerId="LiveId" clId="{A2F76310-2789-4FFF-9ED8-846D894BC25E}" dt="2024-02-04T17:42:08.429" v="11851" actId="164"/>
          <ac:cxnSpMkLst>
            <pc:docMk/>
            <pc:sldMk cId="3703109933" sldId="279"/>
            <ac:cxnSpMk id="10" creationId="{28056AB1-C40D-C00A-9E1D-F4704E9A08E7}"/>
          </ac:cxnSpMkLst>
        </pc:cxnChg>
      </pc:sldChg>
      <pc:sldChg chg="modSp add mod modAnim modNotesTx">
        <pc:chgData name="נועה וקסלר" userId="181f38af84b050c9" providerId="LiveId" clId="{A2F76310-2789-4FFF-9ED8-846D894BC25E}" dt="2024-01-27T18:45:13.664" v="10799"/>
        <pc:sldMkLst>
          <pc:docMk/>
          <pc:sldMk cId="466283107" sldId="280"/>
        </pc:sldMkLst>
        <pc:spChg chg="mod">
          <ac:chgData name="נועה וקסלר" userId="181f38af84b050c9" providerId="LiveId" clId="{A2F76310-2789-4FFF-9ED8-846D894BC25E}" dt="2024-01-26T17:34:51.214" v="7901" actId="403"/>
          <ac:spMkLst>
            <pc:docMk/>
            <pc:sldMk cId="466283107" sldId="280"/>
            <ac:spMk id="2" creationId="{F8822FD3-800C-3B05-C720-6DA52A96934C}"/>
          </ac:spMkLst>
        </pc:spChg>
        <pc:spChg chg="mod">
          <ac:chgData name="נועה וקסלר" userId="181f38af84b050c9" providerId="LiveId" clId="{A2F76310-2789-4FFF-9ED8-846D894BC25E}" dt="2024-01-27T13:03:57.416" v="8569" actId="14100"/>
          <ac:spMkLst>
            <pc:docMk/>
            <pc:sldMk cId="466283107" sldId="280"/>
            <ac:spMk id="3" creationId="{8375E6FB-3679-9F93-C1D8-E93C6F042023}"/>
          </ac:spMkLst>
        </pc:spChg>
      </pc:sldChg>
      <pc:sldChg chg="addSp delSp modSp add mod modAnim modNotesTx">
        <pc:chgData name="נועה וקסלר" userId="181f38af84b050c9" providerId="LiveId" clId="{A2F76310-2789-4FFF-9ED8-846D894BC25E}" dt="2024-01-27T18:52:01.459" v="10805"/>
        <pc:sldMkLst>
          <pc:docMk/>
          <pc:sldMk cId="72136556" sldId="281"/>
        </pc:sldMkLst>
        <pc:spChg chg="mod">
          <ac:chgData name="נועה וקסלר" userId="181f38af84b050c9" providerId="LiveId" clId="{A2F76310-2789-4FFF-9ED8-846D894BC25E}" dt="2024-01-26T17:35:26.852" v="7910" actId="1076"/>
          <ac:spMkLst>
            <pc:docMk/>
            <pc:sldMk cId="72136556" sldId="281"/>
            <ac:spMk id="2" creationId="{F8822FD3-800C-3B05-C720-6DA52A96934C}"/>
          </ac:spMkLst>
        </pc:spChg>
        <pc:spChg chg="del mod">
          <ac:chgData name="נועה וקסלר" userId="181f38af84b050c9" providerId="LiveId" clId="{A2F76310-2789-4FFF-9ED8-846D894BC25E}" dt="2024-01-26T17:35:36.910" v="7912"/>
          <ac:spMkLst>
            <pc:docMk/>
            <pc:sldMk cId="72136556" sldId="281"/>
            <ac:spMk id="3" creationId="{8375E6FB-3679-9F93-C1D8-E93C6F042023}"/>
          </ac:spMkLst>
        </pc:spChg>
        <pc:spChg chg="add mod">
          <ac:chgData name="נועה וקסלר" userId="181f38af84b050c9" providerId="LiveId" clId="{A2F76310-2789-4FFF-9ED8-846D894BC25E}" dt="2024-01-26T17:43:45.679" v="8152" actId="1076"/>
          <ac:spMkLst>
            <pc:docMk/>
            <pc:sldMk cId="72136556" sldId="281"/>
            <ac:spMk id="4" creationId="{3228CCFE-4742-2E73-99F8-4EF9F7F712AF}"/>
          </ac:spMkLst>
        </pc:spChg>
      </pc:sldChg>
      <pc:sldChg chg="add del mod ord modShow">
        <pc:chgData name="נועה וקסלר" userId="181f38af84b050c9" providerId="LiveId" clId="{A2F76310-2789-4FFF-9ED8-846D894BC25E}" dt="2024-01-29T11:50:13.775" v="11848" actId="47"/>
        <pc:sldMkLst>
          <pc:docMk/>
          <pc:sldMk cId="1785765853" sldId="282"/>
        </pc:sldMkLst>
      </pc:sldChg>
      <pc:sldChg chg="add del mod ord modShow">
        <pc:chgData name="נועה וקסלר" userId="181f38af84b050c9" providerId="LiveId" clId="{A2F76310-2789-4FFF-9ED8-846D894BC25E}" dt="2024-01-29T11:50:12.769" v="11847" actId="47"/>
        <pc:sldMkLst>
          <pc:docMk/>
          <pc:sldMk cId="4002341643" sldId="283"/>
        </pc:sldMkLst>
      </pc:sldChg>
      <pc:sldChg chg="addSp delSp modSp add mod">
        <pc:chgData name="נועה וקסלר" userId="181f38af84b050c9" providerId="LiveId" clId="{A2F76310-2789-4FFF-9ED8-846D894BC25E}" dt="2024-01-29T10:54:45.463" v="11719" actId="1076"/>
        <pc:sldMkLst>
          <pc:docMk/>
          <pc:sldMk cId="3494749176" sldId="284"/>
        </pc:sldMkLst>
        <pc:spChg chg="mod">
          <ac:chgData name="נועה וקסלר" userId="181f38af84b050c9" providerId="LiveId" clId="{A2F76310-2789-4FFF-9ED8-846D894BC25E}" dt="2024-01-29T10:54:45.463" v="11719" actId="1076"/>
          <ac:spMkLst>
            <pc:docMk/>
            <pc:sldMk cId="3494749176" sldId="284"/>
            <ac:spMk id="2" creationId="{F8822FD3-800C-3B05-C720-6DA52A96934C}"/>
          </ac:spMkLst>
        </pc:spChg>
        <pc:spChg chg="add del mod">
          <ac:chgData name="נועה וקסלר" userId="181f38af84b050c9" providerId="LiveId" clId="{A2F76310-2789-4FFF-9ED8-846D894BC25E}" dt="2024-01-29T10:49:25.187" v="11296" actId="478"/>
          <ac:spMkLst>
            <pc:docMk/>
            <pc:sldMk cId="3494749176" sldId="284"/>
            <ac:spMk id="3" creationId="{9DCD624F-E009-5126-41C8-3B91770467B3}"/>
          </ac:spMkLst>
        </pc:spChg>
        <pc:spChg chg="mod">
          <ac:chgData name="נועה וקסלר" userId="181f38af84b050c9" providerId="LiveId" clId="{A2F76310-2789-4FFF-9ED8-846D894BC25E}" dt="2024-01-29T10:54:35.935" v="11718" actId="1076"/>
          <ac:spMkLst>
            <pc:docMk/>
            <pc:sldMk cId="3494749176" sldId="284"/>
            <ac:spMk id="7" creationId="{0B457194-DF15-A25C-825C-32D076B82E60}"/>
          </ac:spMkLst>
        </pc:spChg>
        <pc:picChg chg="del">
          <ac:chgData name="נועה וקסלר" userId="181f38af84b050c9" providerId="LiveId" clId="{A2F76310-2789-4FFF-9ED8-846D894BC25E}" dt="2024-01-29T10:49:22.531" v="11295" actId="478"/>
          <ac:picMkLst>
            <pc:docMk/>
            <pc:sldMk cId="3494749176" sldId="284"/>
            <ac:picMk id="6" creationId="{42234CB1-67E4-FE44-9FDF-D85E0D1FCE1E}"/>
          </ac:picMkLst>
        </pc:picChg>
        <pc:picChg chg="del">
          <ac:chgData name="נועה וקסלר" userId="181f38af84b050c9" providerId="LiveId" clId="{A2F76310-2789-4FFF-9ED8-846D894BC25E}" dt="2024-01-29T10:49:21.544" v="11294" actId="478"/>
          <ac:picMkLst>
            <pc:docMk/>
            <pc:sldMk cId="3494749176" sldId="284"/>
            <ac:picMk id="1030" creationId="{F182B008-8771-3FEE-8151-AE662C428637}"/>
          </ac:picMkLst>
        </pc:picChg>
      </pc:sldChg>
      <pc:sldChg chg="add mod ord modShow">
        <pc:chgData name="נועה וקסלר" userId="181f38af84b050c9" providerId="LiveId" clId="{A2F76310-2789-4FFF-9ED8-846D894BC25E}" dt="2024-01-29T11:50:19.269" v="11850" actId="729"/>
        <pc:sldMkLst>
          <pc:docMk/>
          <pc:sldMk cId="4218714609" sldId="285"/>
        </pc:sldMkLst>
      </pc:sldChg>
      <pc:sldChg chg="add mod ord modShow">
        <pc:chgData name="נועה וקסלר" userId="181f38af84b050c9" providerId="LiveId" clId="{A2F76310-2789-4FFF-9ED8-846D894BC25E}" dt="2024-01-29T11:50:17.157" v="11849" actId="729"/>
        <pc:sldMkLst>
          <pc:docMk/>
          <pc:sldMk cId="3501593065" sldId="286"/>
        </pc:sldMkLst>
      </pc:sldChg>
    </pc:docChg>
  </pc:docChgLst>
</pc:chgInfo>
</file>

<file path=ppt/media/image1.jpeg>
</file>

<file path=ppt/media/image10.jpg>
</file>

<file path=ppt/media/image11.png>
</file>

<file path=ppt/media/image12.png>
</file>

<file path=ppt/media/image13.gif>
</file>

<file path=ppt/media/image16.gif>
</file>

<file path=ppt/media/image17.gif>
</file>

<file path=ppt/media/image18.png>
</file>

<file path=ppt/media/image19.png>
</file>

<file path=ppt/media/image2.gif>
</file>

<file path=ppt/media/image3.jpeg>
</file>

<file path=ppt/media/image4.png>
</file>

<file path=ppt/media/image5.gif>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he-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A04A4EED-AD11-4C4C-9967-AE34145FFE04}" type="datetimeFigureOut">
              <a:rPr lang="he-IL" smtClean="0"/>
              <a:t>י"א/חשון/תשפ"ה</a:t>
            </a:fld>
            <a:endParaRPr lang="he-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e-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he-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B7CCDDCA-CE2B-43B5-BB79-C1B6B1AD0085}" type="slidenum">
              <a:rPr lang="he-IL" smtClean="0"/>
              <a:t>‹#›</a:t>
            </a:fld>
            <a:endParaRPr lang="he-IL"/>
          </a:p>
        </p:txBody>
      </p:sp>
    </p:spTree>
    <p:extLst>
      <p:ext uri="{BB962C8B-B14F-4D97-AF65-F5344CB8AC3E}">
        <p14:creationId xmlns:p14="http://schemas.microsoft.com/office/powerpoint/2010/main" val="2614145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endParaRPr lang="he-IL" dirty="0"/>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1</a:t>
            </a:fld>
            <a:endParaRPr lang="he-IL"/>
          </a:p>
        </p:txBody>
      </p:sp>
    </p:spTree>
    <p:extLst>
      <p:ext uri="{BB962C8B-B14F-4D97-AF65-F5344CB8AC3E}">
        <p14:creationId xmlns:p14="http://schemas.microsoft.com/office/powerpoint/2010/main" val="19705703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kern="100" dirty="0">
                <a:effectLst/>
                <a:latin typeface="Aptos" panose="020B0004020202020204" pitchFamily="34" charset="0"/>
                <a:ea typeface="Aptos" panose="020B0004020202020204" pitchFamily="34" charset="0"/>
                <a:cs typeface="David" panose="020E0502060401010101" pitchFamily="34" charset="-79"/>
              </a:rPr>
              <a:t>אז המניפולציה שלנו הייתה מטלת נשימות, והיא נועדה לחלק את המשתנה הבלתי-תלוי שלנו, קצב הנשימה, ל3 רמות: </a:t>
            </a:r>
            <a:br>
              <a:rPr lang="en-US" sz="1800" kern="100" dirty="0">
                <a:effectLst/>
                <a:latin typeface="David" panose="020E0502060401010101" pitchFamily="34" charset="-79"/>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David" panose="020E0502060401010101" pitchFamily="34" charset="-79"/>
              </a:rPr>
              <a:t>- בייסליין (שזה למעשה קצב נשימה רגיל של נבדק במצב מנוחה, וזה גם ישמש אותנו להשוואה </a:t>
            </a:r>
            <a:r>
              <a:rPr lang="he-IL" sz="1800" kern="100" dirty="0" err="1">
                <a:effectLst/>
                <a:latin typeface="Aptos" panose="020B0004020202020204" pitchFamily="34" charset="0"/>
                <a:ea typeface="Aptos" panose="020B0004020202020204" pitchFamily="34" charset="0"/>
                <a:cs typeface="David" panose="020E0502060401010101" pitchFamily="34" charset="-79"/>
              </a:rPr>
              <a:t>אחר"כ</a:t>
            </a:r>
            <a:r>
              <a:rPr lang="he-IL" sz="1800" kern="100" dirty="0">
                <a:effectLst/>
                <a:latin typeface="Aptos" panose="020B0004020202020204" pitchFamily="34" charset="0"/>
                <a:ea typeface="Aptos" panose="020B0004020202020204" pitchFamily="34" charset="0"/>
                <a:cs typeface="David" panose="020E0502060401010101" pitchFamily="34" charset="-79"/>
              </a:rPr>
              <a:t>)</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 קצב נשימה מהיר (של 60 נשימות לדקה) </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 וקצב נשימה איטי (של 6 נשימות לדקה). </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ובעצם, זה תופעל באמצעות הנחיה לנבדק להתאים את קצב הנשימות שלו להתרחבות והתכווצות של עיגול בסרטון שהוצג לו (כשבהתרחבות של העיגול- הנבדק הונחה לשאוף אוויר, ובהתכווצות- לנשוף). אז השתמשנו בשני סרטונים, אחד לקצב נשימה מהיר והשני לאיטי, </a:t>
            </a:r>
            <a:r>
              <a:rPr lang="he-IL" sz="1800" kern="100" dirty="0" err="1">
                <a:effectLst/>
                <a:latin typeface="Aptos" panose="020B0004020202020204" pitchFamily="34" charset="0"/>
                <a:ea typeface="Aptos" panose="020B0004020202020204" pitchFamily="34" charset="0"/>
                <a:cs typeface="David" panose="020E0502060401010101" pitchFamily="34" charset="-79"/>
              </a:rPr>
              <a:t>ובבייסליין</a:t>
            </a:r>
            <a:r>
              <a:rPr lang="he-IL" sz="1800" kern="100" dirty="0">
                <a:effectLst/>
                <a:latin typeface="Aptos" panose="020B0004020202020204" pitchFamily="34" charset="0"/>
                <a:ea typeface="Aptos" panose="020B0004020202020204" pitchFamily="34" charset="0"/>
                <a:cs typeface="David" panose="020E0502060401010101" pitchFamily="34" charset="-79"/>
              </a:rPr>
              <a:t>, הנבדק פשוט היה במצב מנוחה מול עיגול סטטי במסך (כמו שאתם רואים בתמונה) ונשם ללא הנחיות מיוחדות.</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10</a:t>
            </a:fld>
            <a:endParaRPr lang="he-IL"/>
          </a:p>
        </p:txBody>
      </p:sp>
    </p:spTree>
    <p:extLst>
      <p:ext uri="{BB962C8B-B14F-4D97-AF65-F5344CB8AC3E}">
        <p14:creationId xmlns:p14="http://schemas.microsoft.com/office/powerpoint/2010/main" val="15541851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lnSpc>
                <a:spcPct val="150000"/>
              </a:lnSpc>
              <a:spcAft>
                <a:spcPts val="800"/>
              </a:spcAft>
            </a:pPr>
            <a:r>
              <a:rPr lang="he-IL" sz="1800" kern="100" dirty="0">
                <a:effectLst/>
                <a:latin typeface="Aptos" panose="020B0004020202020204" pitchFamily="34" charset="0"/>
                <a:ea typeface="Aptos" panose="020B0004020202020204" pitchFamily="34" charset="0"/>
                <a:cs typeface="David" panose="020E0502060401010101" pitchFamily="34" charset="-79"/>
              </a:rPr>
              <a:t>אז מה בעצם מדדנו בכל תנאי ואיך?</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המשתנה התלוי שלנו, אותו רצינו למדוד, הוא קצב הלב, ובניסוי הנוכחי הוא נמדד באמצעות רישום של אק"ג (שעליו דיברנו מקודם) עם המכשיר </a:t>
            </a:r>
            <a:r>
              <a:rPr lang="en-US" sz="1800" kern="100" dirty="0">
                <a:effectLst/>
                <a:latin typeface="David" panose="020E0502060401010101" pitchFamily="34" charset="-79"/>
                <a:ea typeface="Aptos" panose="020B0004020202020204" pitchFamily="34" charset="0"/>
                <a:cs typeface="Arial" panose="020B0604020202020204" pitchFamily="34" charset="0"/>
              </a:rPr>
              <a:t>Heart and Brain </a:t>
            </a:r>
            <a:r>
              <a:rPr lang="en-US" sz="1800" kern="100" dirty="0" err="1">
                <a:effectLst/>
                <a:latin typeface="David" panose="020E0502060401010101" pitchFamily="34" charset="-79"/>
                <a:ea typeface="Aptos" panose="020B0004020202020204" pitchFamily="34" charset="0"/>
                <a:cs typeface="Arial" panose="020B0604020202020204" pitchFamily="34" charset="0"/>
              </a:rPr>
              <a:t>SpikerBox</a:t>
            </a:r>
            <a:r>
              <a:rPr lang="he-IL" sz="1800" kern="100" dirty="0">
                <a:effectLst/>
                <a:latin typeface="Aptos" panose="020B0004020202020204" pitchFamily="34" charset="0"/>
                <a:ea typeface="Aptos" panose="020B0004020202020204" pitchFamily="34" charset="0"/>
                <a:cs typeface="David" panose="020E0502060401010101" pitchFamily="34" charset="-79"/>
              </a:rPr>
              <a:t>. לכל נבדק חוברו שלוש אלקטרודות: שתיים מהן (אדומות) הונחו על פרקי כף היד שלו, ואחת (שחורה) הונחה על גב כף יד ימין שלו ושימשה כנקודת ייחוס. </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כשנבדק סיים את המדידות, נפתחו הממצאים הגולמיים שלו בתוכנה </a:t>
            </a:r>
            <a:r>
              <a:rPr lang="en-US" sz="1800" kern="100" dirty="0" err="1">
                <a:solidFill>
                  <a:srgbClr val="212121"/>
                </a:solidFill>
                <a:effectLst/>
                <a:latin typeface="David" panose="020E0502060401010101" pitchFamily="34" charset="-79"/>
                <a:ea typeface="Aptos" panose="020B0004020202020204" pitchFamily="34" charset="0"/>
                <a:cs typeface="Arial" panose="020B0604020202020204" pitchFamily="34" charset="0"/>
              </a:rPr>
              <a:t>Spikerecorder</a:t>
            </a:r>
            <a:r>
              <a:rPr lang="he-IL" sz="1800" kern="100" dirty="0">
                <a:effectLst/>
                <a:latin typeface="Aptos" panose="020B0004020202020204" pitchFamily="34" charset="0"/>
                <a:ea typeface="Aptos" panose="020B0004020202020204" pitchFamily="34" charset="0"/>
                <a:cs typeface="David" panose="020E0502060401010101" pitchFamily="34" charset="-79"/>
              </a:rPr>
              <a:t>, ונבחר עבור כל מדידה שלו ערך הסף שממנו והלאה יספר אות כפעימת לב. העריכה הראשונית הזו, נתנה פלט של 2 קבצי טקסט לנבדק, כשהפלטים הללו בעצם מאגדים זמנים שבהם התרחשו פעימות על פי הסף שנקבע.</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אז למה רק 2 קבצי טקסט לנבדק? כי נבדק נמדד רק ב2 מצבים. ועכשיו אנחנו נסביר למה...</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B7CCDDCA-CE2B-43B5-BB79-C1B6B1AD0085}" type="slidenum">
              <a:rPr lang="he-IL" smtClean="0"/>
              <a:t>11</a:t>
            </a:fld>
            <a:endParaRPr lang="he-IL"/>
          </a:p>
        </p:txBody>
      </p:sp>
    </p:spTree>
    <p:extLst>
      <p:ext uri="{BB962C8B-B14F-4D97-AF65-F5344CB8AC3E}">
        <p14:creationId xmlns:p14="http://schemas.microsoft.com/office/powerpoint/2010/main" val="14700157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kern="100" dirty="0">
                <a:effectLst/>
                <a:latin typeface="Aptos" panose="020B0004020202020204" pitchFamily="34" charset="0"/>
                <a:ea typeface="Aptos" panose="020B0004020202020204" pitchFamily="34" charset="0"/>
                <a:cs typeface="David" panose="020E0502060401010101" pitchFamily="34" charset="-79"/>
              </a:rPr>
              <a:t>בעצם, למחקר גויסו </a:t>
            </a:r>
            <a:r>
              <a:rPr lang="he-IL" sz="1800" kern="100" dirty="0">
                <a:effectLst/>
                <a:highlight>
                  <a:srgbClr val="FFFF00"/>
                </a:highlight>
                <a:latin typeface="Aptos" panose="020B0004020202020204" pitchFamily="34" charset="0"/>
                <a:ea typeface="Aptos" panose="020B0004020202020204" pitchFamily="34" charset="0"/>
                <a:cs typeface="David" panose="020E0502060401010101" pitchFamily="34" charset="-79"/>
              </a:rPr>
              <a:t>20 נבדקים</a:t>
            </a:r>
            <a:r>
              <a:rPr lang="he-IL" sz="1800" kern="100" dirty="0">
                <a:effectLst/>
                <a:latin typeface="Aptos" panose="020B0004020202020204" pitchFamily="34" charset="0"/>
                <a:ea typeface="Aptos" panose="020B0004020202020204" pitchFamily="34" charset="0"/>
                <a:cs typeface="David" panose="020E0502060401010101" pitchFamily="34" charset="-79"/>
              </a:rPr>
              <a:t>, </a:t>
            </a:r>
            <a:r>
              <a:rPr lang="he-IL" sz="1800" kern="100" dirty="0">
                <a:effectLst/>
                <a:highlight>
                  <a:srgbClr val="FFFF00"/>
                </a:highlight>
                <a:latin typeface="Aptos" panose="020B0004020202020204" pitchFamily="34" charset="0"/>
                <a:ea typeface="Aptos" panose="020B0004020202020204" pitchFamily="34" charset="0"/>
                <a:cs typeface="David" panose="020E0502060401010101" pitchFamily="34" charset="-79"/>
              </a:rPr>
              <a:t>שממוצע הגילאים</a:t>
            </a:r>
            <a:r>
              <a:rPr lang="he-IL" sz="1800" kern="100" dirty="0">
                <a:effectLst/>
                <a:latin typeface="Aptos" panose="020B0004020202020204" pitchFamily="34" charset="0"/>
                <a:ea typeface="Aptos" panose="020B0004020202020204" pitchFamily="34" charset="0"/>
                <a:cs typeface="David" panose="020E0502060401010101" pitchFamily="34" charset="-79"/>
              </a:rPr>
              <a:t> שלהם היה 26. מתוכן 12 נקבות ו8 זכרים.</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הפרדיגמה הייתה כזו שכל הנבדקים </a:t>
            </a:r>
            <a:r>
              <a:rPr lang="he-IL" sz="1800" kern="100" dirty="0">
                <a:effectLst/>
                <a:highlight>
                  <a:srgbClr val="FFFF00"/>
                </a:highlight>
                <a:latin typeface="Aptos" panose="020B0004020202020204" pitchFamily="34" charset="0"/>
                <a:ea typeface="Aptos" panose="020B0004020202020204" pitchFamily="34" charset="0"/>
                <a:cs typeface="David" panose="020E0502060401010101" pitchFamily="34" charset="-79"/>
              </a:rPr>
              <a:t>חולקו רנדומלית ל2 קבוצות</a:t>
            </a:r>
            <a:r>
              <a:rPr lang="he-IL" sz="1800" kern="100" dirty="0">
                <a:effectLst/>
                <a:latin typeface="Aptos" panose="020B0004020202020204" pitchFamily="34" charset="0"/>
                <a:ea typeface="Aptos" panose="020B0004020202020204" pitchFamily="34" charset="0"/>
                <a:cs typeface="David" panose="020E0502060401010101" pitchFamily="34" charset="-79"/>
              </a:rPr>
              <a:t> של 10 נבדקים בכל קבוצה: קבוצה אחת נמדדה תחת תנאי של נשימה מהירה, והשנייה תחת תנאי של נשימה איטית.</a:t>
            </a:r>
            <a:br>
              <a:rPr lang="en-US" sz="1800" kern="100" dirty="0">
                <a:effectLst/>
                <a:latin typeface="David" panose="020E0502060401010101" pitchFamily="34" charset="-79"/>
                <a:ea typeface="Aptos" panose="020B0004020202020204" pitchFamily="34" charset="0"/>
                <a:cs typeface="Arial" panose="020B0604020202020204" pitchFamily="34" charset="0"/>
              </a:rPr>
            </a:br>
            <a:r>
              <a:rPr lang="he-IL" sz="1800" kern="100" dirty="0">
                <a:effectLst/>
                <a:latin typeface="Aptos" panose="020B0004020202020204" pitchFamily="34" charset="0"/>
                <a:ea typeface="Aptos" panose="020B0004020202020204" pitchFamily="34" charset="0"/>
                <a:cs typeface="David" panose="020E0502060401010101" pitchFamily="34" charset="-79"/>
              </a:rPr>
              <a:t>אבל, בגלל ששינוי בקצב הלב הוא מה שרצינו למדוד, נערכה תחילה מדידת בייסליין של קצב הלב עבור כל נבדק, במצב מנוחה, ובגלל זה- היו רק 2 מדידות לנבדק. בדיקה של מניפולציות שונות על נבדקים שונים, ולא על נבדק זהה, והחלוקה הזו לקבוצות, אפשרה לנו להימנע מאפקט סדר (שזה בעצם הייתכנות שסדר הצגת המניפולציות הוא זה שבכלל גרם לתוצאות שאנחנו רואים).</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12</a:t>
            </a:fld>
            <a:endParaRPr lang="he-IL"/>
          </a:p>
        </p:txBody>
      </p:sp>
    </p:spTree>
    <p:extLst>
      <p:ext uri="{BB962C8B-B14F-4D97-AF65-F5344CB8AC3E}">
        <p14:creationId xmlns:p14="http://schemas.microsoft.com/office/powerpoint/2010/main" val="33542044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lnSpc>
                <a:spcPct val="150000"/>
              </a:lnSpc>
              <a:spcAft>
                <a:spcPts val="800"/>
              </a:spcAft>
            </a:pPr>
            <a:r>
              <a:rPr lang="he-IL" sz="1800" dirty="0">
                <a:effectLst/>
                <a:ea typeface="Aptos" panose="020B0004020202020204" pitchFamily="34" charset="0"/>
                <a:cs typeface="David" panose="020E0502060401010101" pitchFamily="34" charset="-79"/>
              </a:rPr>
              <a:t>אז בעצם רק אחרי מדידת בייסליין, הוסבר לנבדק החלק הבא של הניסוי ואיך עובדת מטלת הנשימות (במשך דקה). ורק אז, נמדד קצב הלב שלו כאשר הוא העלה או הוריד את קצב נשימותיו, כתלות בקבוצה אליה שויך. </a:t>
            </a:r>
            <a:br>
              <a:rPr lang="he-IL" sz="1800" dirty="0">
                <a:effectLst/>
                <a:ea typeface="Aptos" panose="020B0004020202020204" pitchFamily="34" charset="0"/>
                <a:cs typeface="David" panose="020E0502060401010101" pitchFamily="34" charset="-79"/>
              </a:rPr>
            </a:br>
            <a:r>
              <a:rPr lang="he-IL" sz="1800" dirty="0">
                <a:effectLst/>
                <a:ea typeface="Aptos" panose="020B0004020202020204" pitchFamily="34" charset="0"/>
                <a:cs typeface="David" panose="020E0502060401010101" pitchFamily="34" charset="-79"/>
              </a:rPr>
              <a:t>כל מדידה, בכל אחד מ3 המצבים, ארכה 3 דקות, אז לכל נבדק לקח 7 דקות לבצע את הפרדיגמה כולה (עם ההפסקה של ההסברים באמצע).</a:t>
            </a:r>
            <a:br>
              <a:rPr lang="en-US" sz="1800" dirty="0">
                <a:effectLst/>
                <a:latin typeface="David" panose="020E0502060401010101" pitchFamily="34" charset="-79"/>
                <a:ea typeface="Aptos" panose="020B0004020202020204" pitchFamily="34" charset="0"/>
              </a:rPr>
            </a:br>
            <a:r>
              <a:rPr lang="he-IL" sz="1800" dirty="0">
                <a:effectLst/>
                <a:latin typeface="David" panose="020E0502060401010101" pitchFamily="34" charset="-79"/>
                <a:ea typeface="Aptos" panose="020B0004020202020204" pitchFamily="34" charset="0"/>
              </a:rPr>
              <a:t>חשוב לומר שבמהלך ביצוע מטלת הנשימות, נסיין ספר את הנשימות של הנבדק בכדי לוודא שהמטלה התבצעה כראוי, ובגלל שכל הנבדקים הצליחו לבצע את המטלה, כל התוצאות של כולם נכללו בשלב ניתוח התוצאות שעליו נדבר עכשיו. </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B7CCDDCA-CE2B-43B5-BB79-C1B6B1AD0085}" type="slidenum">
              <a:rPr lang="he-IL" smtClean="0"/>
              <a:t>13</a:t>
            </a:fld>
            <a:endParaRPr lang="he-IL"/>
          </a:p>
        </p:txBody>
      </p:sp>
    </p:spTree>
    <p:extLst>
      <p:ext uri="{BB962C8B-B14F-4D97-AF65-F5344CB8AC3E}">
        <p14:creationId xmlns:p14="http://schemas.microsoft.com/office/powerpoint/2010/main" val="40741126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kern="100" dirty="0">
                <a:effectLst/>
                <a:latin typeface="Aptos" panose="020B0004020202020204" pitchFamily="34" charset="0"/>
                <a:ea typeface="Aptos" panose="020B0004020202020204" pitchFamily="34" charset="0"/>
                <a:cs typeface="David" panose="020E0502060401010101" pitchFamily="34" charset="-79"/>
              </a:rPr>
              <a:t>טוב אז עכשיו נדבר על התוצאות... בעצם, את כל קבצי הטקסט של כל הנבדקים העלנו </a:t>
            </a:r>
            <a:r>
              <a:rPr lang="he-IL" sz="1800" kern="100" dirty="0" err="1">
                <a:effectLst/>
                <a:latin typeface="Aptos" panose="020B0004020202020204" pitchFamily="34" charset="0"/>
                <a:ea typeface="Aptos" panose="020B0004020202020204" pitchFamily="34" charset="0"/>
                <a:cs typeface="David" panose="020E0502060401010101" pitchFamily="34" charset="-79"/>
              </a:rPr>
              <a:t>למאטלאב</a:t>
            </a:r>
            <a:r>
              <a:rPr lang="he-IL" sz="1800" kern="100" dirty="0">
                <a:effectLst/>
                <a:latin typeface="Aptos" panose="020B0004020202020204" pitchFamily="34" charset="0"/>
                <a:ea typeface="Aptos" panose="020B0004020202020204" pitchFamily="34" charset="0"/>
                <a:cs typeface="David" panose="020E0502060401010101" pitchFamily="34" charset="-79"/>
              </a:rPr>
              <a:t>, ושם חילקנו את סך הפעימות שאירעו בזמן המדידה, לקבלת קצב הלב. על נתונים אלה, עשינו 2 ניתוחים.</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לפני שנספר לכם על תוצאות הניתוחים, חשוב לומר שלמרות שנערכה הקצאה רנדומלית, ובעיקר לצרכי בקרה, בחרנו לערוך מבחן טי למדגמים בלתי-תלויים כדי לבחון האם קיים הבדל בקצבי הלב </a:t>
            </a:r>
            <a:r>
              <a:rPr lang="he-IL" sz="1800" kern="100" dirty="0" err="1">
                <a:effectLst/>
                <a:latin typeface="Aptos" panose="020B0004020202020204" pitchFamily="34" charset="0"/>
                <a:ea typeface="Aptos" panose="020B0004020202020204" pitchFamily="34" charset="0"/>
                <a:cs typeface="David" panose="020E0502060401010101" pitchFamily="34" charset="-79"/>
              </a:rPr>
              <a:t>בבייסליין</a:t>
            </a:r>
            <a:r>
              <a:rPr lang="he-IL" sz="1800" kern="100" dirty="0">
                <a:effectLst/>
                <a:latin typeface="Aptos" panose="020B0004020202020204" pitchFamily="34" charset="0"/>
                <a:ea typeface="Aptos" panose="020B0004020202020204" pitchFamily="34" charset="0"/>
                <a:cs typeface="David" panose="020E0502060401010101" pitchFamily="34" charset="-79"/>
              </a:rPr>
              <a:t> של כל אחת מן הקבוצות. כך, יכולנו לשלול את האפשרות שהתוצאות שנתקבלו יכולות להיות מוסברות על ידי שוני בסיסי הקיים בין הנבדקים שהוקצו לכל אחת מן הקבוצות (מה שיכול לקרות לאור שימוש במדגם קטן). ובאמת נמצא שאין הבדל מובהק בין </a:t>
            </a:r>
            <a:r>
              <a:rPr lang="he-IL" sz="1800" kern="100" dirty="0" err="1">
                <a:effectLst/>
                <a:latin typeface="Aptos" panose="020B0004020202020204" pitchFamily="34" charset="0"/>
                <a:ea typeface="Aptos" panose="020B0004020202020204" pitchFamily="34" charset="0"/>
                <a:cs typeface="David" panose="020E0502060401010101" pitchFamily="34" charset="-79"/>
              </a:rPr>
              <a:t>הבייסליינים</a:t>
            </a:r>
            <a:r>
              <a:rPr lang="he-IL" sz="1800" kern="100" dirty="0">
                <a:effectLst/>
                <a:latin typeface="Aptos" panose="020B0004020202020204" pitchFamily="34" charset="0"/>
                <a:ea typeface="Aptos" panose="020B0004020202020204" pitchFamily="34" charset="0"/>
                <a:cs typeface="David" panose="020E0502060401010101" pitchFamily="34" charset="-79"/>
              </a:rPr>
              <a:t> של שתי הקבוצות.</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r" rtl="1"/>
            <a:endParaRPr lang="he-IL" dirty="0"/>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14</a:t>
            </a:fld>
            <a:endParaRPr lang="he-IL"/>
          </a:p>
        </p:txBody>
      </p:sp>
    </p:spTree>
    <p:extLst>
      <p:ext uri="{BB962C8B-B14F-4D97-AF65-F5344CB8AC3E}">
        <p14:creationId xmlns:p14="http://schemas.microsoft.com/office/powerpoint/2010/main" val="15230453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dirty="0">
                <a:effectLst/>
                <a:ea typeface="Aptos" panose="020B0004020202020204" pitchFamily="34" charset="0"/>
                <a:cs typeface="David" panose="020E0502060401010101" pitchFamily="34" charset="-79"/>
              </a:rPr>
              <a:t>טוב, אז הניתוח הראשון שערכנו, שממש בודק את שאלת המחקר שלנו, הוא מבחן טי חד-זנבי למדגמים תלויים. למדגמים תלויים כי אותו נבדק נמדד פעמיים; פעם במנוחה ופעם תחת תנאי מסוים, שביניהם רצינו להשוות בכל קבוצה בנפרד. וחד-זנבי כי שיערנו שתמיד השינוי בקצב הלב יהיה בכיוון של השינוי בקצב הנשימה. וכמובן שב2 הקבוצות הייתה עמידה בהנחה הנדרשת לביצוע המבחן של נורמליות של ההפרשים. </a:t>
            </a:r>
            <a:br>
              <a:rPr lang="he-IL" sz="1800" dirty="0">
                <a:effectLst/>
                <a:ea typeface="Aptos" panose="020B0004020202020204" pitchFamily="34" charset="0"/>
                <a:cs typeface="David" panose="020E0502060401010101" pitchFamily="34" charset="-79"/>
              </a:rPr>
            </a:br>
            <a:r>
              <a:rPr lang="he-IL" sz="1800" dirty="0">
                <a:effectLst/>
                <a:ea typeface="Aptos" panose="020B0004020202020204" pitchFamily="34" charset="0"/>
                <a:cs typeface="David" panose="020E0502060401010101" pitchFamily="34" charset="-79"/>
              </a:rPr>
              <a:t>אז, כפי שניתן לראות- עבור שתי הקבוצות, יצאו תוצאות מובהקות; קצב הלב בזמן האטה היה במובהק נמוך יותר מקצב הלב שנמדד </a:t>
            </a:r>
            <a:r>
              <a:rPr lang="he-IL" sz="1800" dirty="0" err="1">
                <a:effectLst/>
                <a:ea typeface="Aptos" panose="020B0004020202020204" pitchFamily="34" charset="0"/>
                <a:cs typeface="David" panose="020E0502060401010101" pitchFamily="34" charset="-79"/>
              </a:rPr>
              <a:t>בבייסליין</a:t>
            </a:r>
            <a:r>
              <a:rPr lang="he-IL" sz="1800" dirty="0">
                <a:effectLst/>
                <a:ea typeface="Aptos" panose="020B0004020202020204" pitchFamily="34" charset="0"/>
                <a:cs typeface="David" panose="020E0502060401010101" pitchFamily="34" charset="-79"/>
              </a:rPr>
              <a:t>, וקצב הלב בהאצת הנשימה היה במובהק גבוה יותר מזה של הבייסליין.</a:t>
            </a:r>
            <a:br>
              <a:rPr lang="en-US" sz="1800" dirty="0">
                <a:effectLst/>
                <a:latin typeface="David" panose="020E0502060401010101" pitchFamily="34" charset="-79"/>
                <a:ea typeface="Aptos" panose="020B0004020202020204" pitchFamily="34" charset="0"/>
              </a:rPr>
            </a:br>
            <a:r>
              <a:rPr lang="he-IL" sz="1800" dirty="0">
                <a:effectLst/>
                <a:latin typeface="David" panose="020E0502060401010101" pitchFamily="34" charset="-79"/>
                <a:ea typeface="Aptos" panose="020B0004020202020204" pitchFamily="34" charset="0"/>
              </a:rPr>
              <a:t>לקצב נשימה מהיר ראינו גודל אפקט (שנבדק על ידי די של כהן), שנחשב לגדול. ועבור קצב נשימה איטי ראינו גודל אפקט בינוני.</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15</a:t>
            </a:fld>
            <a:endParaRPr lang="he-IL"/>
          </a:p>
        </p:txBody>
      </p:sp>
    </p:spTree>
    <p:extLst>
      <p:ext uri="{BB962C8B-B14F-4D97-AF65-F5344CB8AC3E}">
        <p14:creationId xmlns:p14="http://schemas.microsoft.com/office/powerpoint/2010/main" val="40072777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dirty="0">
                <a:effectLst/>
                <a:ea typeface="Aptos" panose="020B0004020202020204" pitchFamily="34" charset="0"/>
                <a:cs typeface="David" panose="020E0502060401010101" pitchFamily="34" charset="-79"/>
              </a:rPr>
              <a:t>לאחר המובהקות של התוצאות מהניתוח הראשון, והשוני שהתקבל בגדלי האפקט שנמצאו עבור כל קבוצה, בוצעה גם השוואה בין ההבדלים שנצפו ב2 הקבוצות, שמאפשרת לבדוק האם נשימה מהירה ונשימה איטית שונות זו מזו בעוצמה בה הן משפיעות על קצב הלב. היות שלא הייתה לנו השערה בכיוון מסוים, ורק רצינו לבחון האם ההבדלים בקבוצה של נשימה מהירה, שונים מההבדלים בקבוצה של נשימה איטית, תכננו לערוך מבחן טי דו-זנבי למדגמים בלתי-תלויים. אבל, בגלל שלא עמדנו בהנחת שוויון שונויות הנדרשת למבחן זה, ערכנו במקום מבחן א-פרמטרי, כאשר המבחן הא-פרמטרי שהוא "אח" של מבחן טי לבלתי-תלויים הוא "מאן-וויטני יו טסט", גם הוא, הניב תוצאה מובהקת וגודל האפקט שהתקבל היה גדול.</a:t>
            </a:r>
            <a:endParaRPr lang="he-IL" dirty="0"/>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16</a:t>
            </a:fld>
            <a:endParaRPr lang="he-IL"/>
          </a:p>
        </p:txBody>
      </p:sp>
    </p:spTree>
    <p:extLst>
      <p:ext uri="{BB962C8B-B14F-4D97-AF65-F5344CB8AC3E}">
        <p14:creationId xmlns:p14="http://schemas.microsoft.com/office/powerpoint/2010/main" val="12564047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ועכשיו נדון על התוצאות שנתקבלו ב2 הניתוחים שערכנו.</a:t>
            </a:r>
          </a:p>
          <a:p>
            <a:pPr algn="r" rtl="1"/>
            <a:endParaRPr lang="he-IL" dirty="0"/>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17</a:t>
            </a:fld>
            <a:endParaRPr lang="he-IL"/>
          </a:p>
        </p:txBody>
      </p:sp>
    </p:spTree>
    <p:extLst>
      <p:ext uri="{BB962C8B-B14F-4D97-AF65-F5344CB8AC3E}">
        <p14:creationId xmlns:p14="http://schemas.microsoft.com/office/powerpoint/2010/main" val="19743184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b="1" u="sng" kern="100" dirty="0">
                <a:solidFill>
                  <a:srgbClr val="FF0000"/>
                </a:solidFill>
                <a:effectLst/>
                <a:latin typeface="Aptos" panose="020B0004020202020204" pitchFamily="34" charset="0"/>
                <a:ea typeface="Aptos" panose="020B0004020202020204" pitchFamily="34" charset="0"/>
                <a:cs typeface="David" panose="020E0502060401010101" pitchFamily="34" charset="-79"/>
              </a:rPr>
              <a:t>נועה</a:t>
            </a:r>
          </a:p>
          <a:p>
            <a:pPr algn="r" rtl="1">
              <a:lnSpc>
                <a:spcPct val="150000"/>
              </a:lnSpc>
              <a:spcAft>
                <a:spcPts val="800"/>
              </a:spcAft>
            </a:pP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קודם כל, נזכיר את השערת המחקר שלנו: ששינוי בקצב הנשימה בכיוון מסוים יביא לשינוי בקצב הלב באותו הכיוון, בהשוואה למדידת בייסליין.</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r" rtl="1">
              <a:lnSpc>
                <a:spcPct val="150000"/>
              </a:lnSpc>
              <a:spcAft>
                <a:spcPts val="800"/>
              </a:spcAft>
            </a:pP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ולמעשה, הממצאים שקיבלנו מהניתוח הראשון (שהוא שני מבחני הטי על כל אחת מן הקבוצות), איששו את ההשערה; כי בקבוצת ההאטה, קצב הלב של הנבדקים במנוחה היה גבוה במובהק מקצב הלב תחת תנאי של האטת הנשימה, ובקבוצת ההאצה, קצב הלב במנוחה היה נמוך באופן מובהק מקצב הלב תחת תנאי של האצת נשימה. בגלל שגם לא נמצא הבדל מובהק בין קצבי הלב </a:t>
            </a:r>
            <a:r>
              <a:rPr lang="he-IL" sz="1800" kern="100" dirty="0" err="1">
                <a:solidFill>
                  <a:srgbClr val="212121"/>
                </a:solidFill>
                <a:effectLst/>
                <a:latin typeface="Aptos" panose="020B0004020202020204" pitchFamily="34" charset="0"/>
                <a:ea typeface="Aptos" panose="020B0004020202020204" pitchFamily="34" charset="0"/>
                <a:cs typeface="David" panose="020E0502060401010101" pitchFamily="34" charset="-79"/>
              </a:rPr>
              <a:t>בבייסליין</a:t>
            </a: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 של כל אחת מן הקבוצות, זה מלמד ששינוי בכיוון מסוים בקצב הנשימה מביא לשינוי בכיוון זהה בקצב הלב, שגם לא יכול להיות מוסבר עקב שוני בין קצבי הלב במנוחה של הקבוצות.</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r" rtl="1">
              <a:lnSpc>
                <a:spcPct val="150000"/>
              </a:lnSpc>
              <a:spcAft>
                <a:spcPts val="800"/>
              </a:spcAft>
            </a:pP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כל הדבר הזה עולה בקנה אחד עם מחקרי עבר שכבר הראו שהאטה בקצב הנשימה גורמת להאטה בקצב הלב. אבל, יש כאן גם חידוש, כי סוף כל סוף אנחנו יכולים גם להסיק על מה שקורה בעת "האצה" מבחינת ההשפעה של קצב הנשימה על קצב הלב, ולא רק לדבר על סינכרוניות מתאמית האופיינית בעת פעילות גופנית/סטרס. </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r" rtl="1">
              <a:lnSpc>
                <a:spcPct val="150000"/>
              </a:lnSpc>
              <a:spcAft>
                <a:spcPts val="800"/>
              </a:spcAft>
            </a:pP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הנתון החדש הזה לא רק משלים את החסר, אלא גם יכול לגרום לנו להבין קצת יותר לעומק תופעות כמו התקפי חרדה ו/או הפרעות בקצב הלב, ולעזור במחקר על דרכי התמודדות איתן.</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r" rtl="1">
              <a:lnSpc>
                <a:spcPct val="150000"/>
              </a:lnSpc>
              <a:spcAft>
                <a:spcPts val="800"/>
              </a:spcAft>
            </a:pP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כי עלייה בקצב הלב כשלעצמה יכולה להביא לגרום להתקף חרדה, יכולה לסכן אנשים בעלי הפרעות בקצב הלב, וגם מעלה סיכון לחלות במחלות לב. אז יכול להיות שכדי להימנע מהתקפים, או להימנע מהגעה למצבי קיצון המסכנים את האדם- צריך לשמור על נשימה איטית ולא להיכנס למצבים שגורמים לך לנשימה מואצת (כמו גבהים, מקומות סגורים וקטנים, פעילות גופנית, או סתם מטלת נשימה כמו בניסוי שלנו). </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r" rtl="1">
              <a:lnSpc>
                <a:spcPct val="150000"/>
              </a:lnSpc>
              <a:spcAft>
                <a:spcPts val="800"/>
              </a:spcAft>
            </a:pPr>
            <a:endParaRPr lang="he-IL" sz="1800" b="1" u="sng" kern="100" dirty="0">
              <a:solidFill>
                <a:srgbClr val="FF0000"/>
              </a:solidFill>
              <a:effectLst/>
              <a:latin typeface="Aptos" panose="020B0004020202020204" pitchFamily="34" charset="0"/>
              <a:ea typeface="Aptos" panose="020B0004020202020204" pitchFamily="34" charset="0"/>
              <a:cs typeface="David" panose="020E0502060401010101" pitchFamily="34" charset="-79"/>
            </a:endParaRPr>
          </a:p>
          <a:p>
            <a:pPr algn="r" rtl="1">
              <a:lnSpc>
                <a:spcPct val="150000"/>
              </a:lnSpc>
              <a:spcAft>
                <a:spcPts val="800"/>
              </a:spcAft>
            </a:pPr>
            <a:r>
              <a:rPr lang="he-IL" sz="1800" b="1" u="sng" kern="100" dirty="0">
                <a:solidFill>
                  <a:srgbClr val="FF0000"/>
                </a:solidFill>
                <a:effectLst/>
                <a:latin typeface="Aptos" panose="020B0004020202020204" pitchFamily="34" charset="0"/>
                <a:ea typeface="Aptos" panose="020B0004020202020204" pitchFamily="34" charset="0"/>
                <a:cs typeface="David" panose="020E0502060401010101" pitchFamily="34" charset="-79"/>
              </a:rPr>
              <a:t>עמית</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r" rtl="1">
              <a:lnSpc>
                <a:spcPct val="150000"/>
              </a:lnSpc>
              <a:spcAft>
                <a:spcPts val="800"/>
              </a:spcAft>
            </a:pP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עכשיו, כמו שכבר הבנתם, הניתוח השני שלנו התמקד בהשוואה בין ההבדלים. זה כמו מן ניתוח המשך במקרה שלנו; בעצם, לא שיערנו מראש לגבי תוצאותיו, כי בכלל לא ידענו להגיד שקיים הבדל מובהק בעת "האצה" שאפשר להשוות להבדל שמתקבל ב"האטה", אבל מאוד עניין אותנו לבדוק האם שני התנאים משפיעים בעוצמה זהה על קצב הלב (כל אחד בכיוון שלו כמובן). גם פה, קיבלנו תוצאה מובהקת, שמלמדת שכל תנאי משפיע בעוצמה שונה על קצב הלב. ושוב, גם כאן- זה לא יכול להיות מוסבר על ידי שוני בין 2 הקבוצות בקצב הלב במנוחה.</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18</a:t>
            </a:fld>
            <a:endParaRPr lang="he-IL"/>
          </a:p>
        </p:txBody>
      </p:sp>
    </p:spTree>
    <p:extLst>
      <p:ext uri="{BB962C8B-B14F-4D97-AF65-F5344CB8AC3E}">
        <p14:creationId xmlns:p14="http://schemas.microsoft.com/office/powerpoint/2010/main" val="37634900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he-IL" sz="1800" dirty="0">
                <a:effectLst/>
                <a:ea typeface="Aptos" panose="020B0004020202020204" pitchFamily="34" charset="0"/>
                <a:cs typeface="David" panose="020E0502060401010101" pitchFamily="34" charset="-79"/>
              </a:rPr>
              <a:t>מה שכן, למחקר הזה יש מגבלות. ואחת מהן אפילו קשורה לניתוח השני שלנו</a:t>
            </a:r>
            <a:r>
              <a:rPr lang="he-IL" sz="1800" dirty="0">
                <a:solidFill>
                  <a:srgbClr val="212121"/>
                </a:solidFill>
                <a:effectLst/>
                <a:ea typeface="Aptos" panose="020B0004020202020204" pitchFamily="34" charset="0"/>
                <a:cs typeface="David" panose="020E0502060401010101" pitchFamily="34" charset="-79"/>
              </a:rPr>
              <a:t>. למעשה, ראינו עוד בניתוח הראשון שיש גודל אפקט גבוה יותר עבור תנאי הנשימה המואצת, </a:t>
            </a:r>
            <a:r>
              <a:rPr lang="he-IL" sz="1800" dirty="0">
                <a:effectLst/>
                <a:ea typeface="Aptos" panose="020B0004020202020204" pitchFamily="34" charset="0"/>
                <a:cs typeface="David" panose="020E0502060401010101" pitchFamily="34" charset="-79"/>
              </a:rPr>
              <a:t>שיכול ללמד משהו על כך שהאטה בקצב הנשימה והאצה בקצב הנשימה, משפיעים בעוצמה שונה על האטה/האצה בקצב הלב, אך גם בכיווניות מסוימות. אבל, לא באמת ניתן להסיק מגדלי אפקט על מובהקות כלשהי של הבדל בין הבדלים שכל תנאי מייצר לעומת מצב מנוחה, ולכן ממצא זה רק אישש את הצורך ביישום התכנון המקורי- עריכת מבחן סטטיסטי להשוואה בין ההבדלים של שתי הקבוצות.</a:t>
            </a:r>
            <a:r>
              <a:rPr lang="he-IL" sz="1800" dirty="0">
                <a:solidFill>
                  <a:srgbClr val="212121"/>
                </a:solidFill>
                <a:effectLst/>
                <a:ea typeface="Aptos" panose="020B0004020202020204" pitchFamily="34" charset="0"/>
                <a:cs typeface="David" panose="020E0502060401010101" pitchFamily="34" charset="-79"/>
              </a:rPr>
              <a:t> הבעיה היא, שתוצאותיו רק מלמדות על כך שיש שוני בין ההבדלים ולא מה הכיווניות של השוני.</a:t>
            </a:r>
            <a:br>
              <a:rPr lang="he-IL" sz="1800" dirty="0">
                <a:solidFill>
                  <a:srgbClr val="212121"/>
                </a:solidFill>
                <a:effectLst/>
                <a:ea typeface="Aptos" panose="020B0004020202020204" pitchFamily="34" charset="0"/>
                <a:cs typeface="David" panose="020E0502060401010101" pitchFamily="34" charset="-79"/>
              </a:rPr>
            </a:br>
            <a:r>
              <a:rPr lang="he-IL" sz="1800" dirty="0">
                <a:solidFill>
                  <a:srgbClr val="212121"/>
                </a:solidFill>
                <a:effectLst/>
                <a:ea typeface="Aptos" panose="020B0004020202020204" pitchFamily="34" charset="0"/>
                <a:cs typeface="David" panose="020E0502060401010101" pitchFamily="34" charset="-79"/>
              </a:rPr>
              <a:t>נוסף על כך, המחקר גם בדק השפעה רק בכיווניות מסוימת, של ההשפעה של קצב הנשימה על קצב הלב, ולא בחן האם גם קיימת השפעה בכיוון ההפוך. </a:t>
            </a:r>
            <a:br>
              <a:rPr lang="he-IL" sz="1800" dirty="0">
                <a:solidFill>
                  <a:srgbClr val="212121"/>
                </a:solidFill>
                <a:effectLst/>
                <a:ea typeface="Aptos" panose="020B0004020202020204" pitchFamily="34" charset="0"/>
                <a:cs typeface="David" panose="020E0502060401010101" pitchFamily="34" charset="-79"/>
              </a:rPr>
            </a:br>
            <a:r>
              <a:rPr lang="he-IL" sz="1800" dirty="0">
                <a:solidFill>
                  <a:srgbClr val="212121"/>
                </a:solidFill>
                <a:effectLst/>
                <a:ea typeface="Aptos" panose="020B0004020202020204" pitchFamily="34" charset="0"/>
                <a:cs typeface="David" panose="020E0502060401010101" pitchFamily="34" charset="-79"/>
              </a:rPr>
              <a:t>למחקר יש גם מגבלות שנובעות מהמדגם (מה שכנראה די משותף לכל משתתפי המעבדה) ומאופי המערך הניסויי. למעשה, נעשה שימוש במדגם קטן יחסית, עם אוכלוסייה הומוגנית מבחינה דמוגרפית (גיל ומצב), וגם נבחר מערך ניסויי המחלק את המדגם ל2 קבוצות שנבחנו בתנאים שונים. הבחירה במערך שכזה הייתה חשובה כדי שנוכל לבחון את שאלת המחקר שלנו בצורה הטובה ביותר, כי זה בעצם שולל אפשרות של אפקט סדר, אך היא גם מייצרת אפשרות (בעיקר כשמשתמשים במדגם קטן), שהממצאים על הבדלים בכל קבוצה, ועל ההבדל בין הקבוצות, הושפעו בין היתר מהבדלים בינאישיים בין נבדקים ששויכו לכל קבוצה. עכשיו, נכון שהייתה הקצאה אקראית (שאמורה לנטרל אפשרות שכזו), ונערכה גם השוואה בין </a:t>
            </a:r>
            <a:r>
              <a:rPr lang="he-IL" sz="1800" dirty="0" err="1">
                <a:solidFill>
                  <a:srgbClr val="212121"/>
                </a:solidFill>
                <a:effectLst/>
                <a:ea typeface="Aptos" panose="020B0004020202020204" pitchFamily="34" charset="0"/>
                <a:cs typeface="David" panose="020E0502060401010101" pitchFamily="34" charset="-79"/>
              </a:rPr>
              <a:t>הבייסליינים</a:t>
            </a:r>
            <a:r>
              <a:rPr lang="he-IL" sz="1800" dirty="0">
                <a:solidFill>
                  <a:srgbClr val="212121"/>
                </a:solidFill>
                <a:effectLst/>
                <a:ea typeface="Aptos" panose="020B0004020202020204" pitchFamily="34" charset="0"/>
                <a:cs typeface="David" panose="020E0502060401010101" pitchFamily="34" charset="-79"/>
              </a:rPr>
              <a:t> של שתי הקבוצות (שנועדה לוודא שבמנוחה אין הבדל בין הקבוצות), אבל עדיין, ובעיקר בגלל המדגם הקטן, קצת קשה להסתמך על כך, וזה בדיוק מה שמוביל אותנו לדבר על מחקרי המשך. </a:t>
            </a:r>
            <a:endParaRPr lang="he-IL" dirty="0"/>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19</a:t>
            </a:fld>
            <a:endParaRPr lang="he-IL"/>
          </a:p>
        </p:txBody>
      </p:sp>
    </p:spTree>
    <p:extLst>
      <p:ext uri="{BB962C8B-B14F-4D97-AF65-F5344CB8AC3E}">
        <p14:creationId xmlns:p14="http://schemas.microsoft.com/office/powerpoint/2010/main" val="617351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lnSpc>
                <a:spcPct val="150000"/>
              </a:lnSpc>
              <a:spcAft>
                <a:spcPts val="800"/>
              </a:spcAft>
            </a:pPr>
            <a:r>
              <a:rPr lang="he-IL" sz="1800" kern="100" dirty="0">
                <a:effectLst/>
                <a:latin typeface="Aptos" panose="020B0004020202020204" pitchFamily="34" charset="0"/>
                <a:ea typeface="Aptos" panose="020B0004020202020204" pitchFamily="34" charset="0"/>
                <a:cs typeface="David" panose="020E0502060401010101" pitchFamily="34" charset="-79"/>
              </a:rPr>
              <a:t>מזה שנים, אנו יודעים כי מערכות הגוף בבני-אדם, כמו גם בבעלי-חיים נוספים, פועלות יחד על מנת לשמר הומאוסטזיס</a:t>
            </a:r>
            <a:r>
              <a:rPr lang="he-IL" sz="1800" kern="100" baseline="30000" dirty="0">
                <a:effectLst/>
                <a:latin typeface="Aptos" panose="020B0004020202020204" pitchFamily="34" charset="0"/>
                <a:ea typeface="Aptos" panose="020B0004020202020204" pitchFamily="34" charset="0"/>
                <a:cs typeface="David" panose="020E0502060401010101" pitchFamily="34" charset="-79"/>
              </a:rPr>
              <a:t>1</a:t>
            </a:r>
            <a:r>
              <a:rPr lang="he-IL" sz="1800" kern="100" dirty="0">
                <a:effectLst/>
                <a:latin typeface="Aptos" panose="020B0004020202020204" pitchFamily="34" charset="0"/>
                <a:ea typeface="Aptos" panose="020B0004020202020204" pitchFamily="34" charset="0"/>
                <a:cs typeface="David" panose="020E0502060401010101" pitchFamily="34" charset="-79"/>
              </a:rPr>
              <a:t>. דוגמא טובה לכך היא פעילותן המסונכרנת של מערכות הנשימה וההובלה. </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B7CCDDCA-CE2B-43B5-BB79-C1B6B1AD0085}" type="slidenum">
              <a:rPr lang="he-IL" smtClean="0"/>
              <a:t>2</a:t>
            </a:fld>
            <a:endParaRPr lang="he-IL"/>
          </a:p>
        </p:txBody>
      </p:sp>
    </p:spTree>
    <p:extLst>
      <p:ext uri="{BB962C8B-B14F-4D97-AF65-F5344CB8AC3E}">
        <p14:creationId xmlns:p14="http://schemas.microsoft.com/office/powerpoint/2010/main" val="4619756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אז, בהתאם למגבלות שזה עתה העלנו, חשבנו על מחקרים עתידיים שמעניין לערוך כהמשך או כהשלמה למחקר שלנו. </a:t>
            </a:r>
            <a:b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b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כמובן שעל מחקרי המשך לעשות שימוש במדגם גדול והטרוגני יותר, אבל גם אולי לנסות לעשות שימוש במערך ניסויי תוך-נבדקי מלא, שיאפשר להסתכל על מה שקורה אצל נבדק אחד בשני התנאים תוך נטרול של הבדלים בין אישיים.</a:t>
            </a:r>
            <a:b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b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בנוסף, יהיה מעניין לערוך מן מחקר משלים, שיבחן יותר לעומק את הסיבה לסינכרוניות שאנו רואים בין קצב נשימה וקצב לב, כי ממש יכול להיות שבנוסף להשפעה של קצב הנשימה על קצב הלב שאנחנו מצאנו כאן (גם בהאטה וגם בהאטה), יש גם השפעה בכיוון ההפוך- של קצב הלב על קצב הנשימה, וששתי ההשפעות הללו יחד, מסבירות את הסינכרוניות (ולא רק מה שאנחנו מצאנו לבד). לכן, על מחקרי המשך לבחון האם שינוי בקצב הלב יגרום לשינוי בכיווניות זהה בקצב הנשימה בהשוואה למדידת בייסליין של קצב הנשימה. ניתן לעשות זאת בכמה דרכים, כשאחת מהן למשל היא העלאת קצב הלב של נבדקים על ידי צריכת קפאין בכמות מסוימת, והורדת קצב הלב שלהם על ידי שימוש בחוסמי בטא (המעכבים את פעילות המערכת הסימפתטית), או בתרופה: </a:t>
            </a:r>
            <a:r>
              <a:rPr lang="he-IL" sz="1800" kern="100" dirty="0" err="1">
                <a:solidFill>
                  <a:srgbClr val="212121"/>
                </a:solidFill>
                <a:effectLst/>
                <a:latin typeface="Aptos" panose="020B0004020202020204" pitchFamily="34" charset="0"/>
                <a:ea typeface="Aptos" panose="020B0004020202020204" pitchFamily="34" charset="0"/>
                <a:cs typeface="David" panose="020E0502060401010101" pitchFamily="34" charset="-79"/>
              </a:rPr>
              <a:t>אמיודארון</a:t>
            </a: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 (המסייעת להסדרת הדופק וממתנת את קצב הלב), והשוואה לקצב הלב במנוחה כמובן. </a:t>
            </a:r>
            <a:b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br>
            <a:r>
              <a:rPr lang="he-IL" sz="1800" kern="100" dirty="0">
                <a:solidFill>
                  <a:srgbClr val="212121"/>
                </a:solidFill>
                <a:effectLst/>
                <a:latin typeface="Aptos" panose="020B0004020202020204" pitchFamily="34" charset="0"/>
                <a:ea typeface="Aptos" panose="020B0004020202020204" pitchFamily="34" charset="0"/>
                <a:cs typeface="David" panose="020E0502060401010101" pitchFamily="34" charset="-79"/>
              </a:rPr>
              <a:t>מחקר המשך נוסף, יוכל להתמקד בהבדל שבין ההבדלים של כל אחת מן הקבוצות. כפי שכבר אמרנו, אנחנו רק בדקנו האם קיים שוני בעוצמת ההשפעה של כל תנאי לעומת הבייסליין, ובאמת מצאנו הבדל מובהק. אבל, חשוב להעמיק ולבדוק את הכיווניות של ההבדל הזה. מחקר המשך, יוכל להשתמש אולי בממצאים שמצאנו על גדלי אפקט, על מנת לשער השערה כיווניות ולבחון האם מי התנאי שמשפיע יותר בכיווניות שלו, ממשנהו (שמשפיע בכיווניות הפוכה ובעוצמה נמוכה יותר). ומחקר כזה, עדיף שיערך גם באופן בו אותו נבדק נמדד בכל התנאים (כדי שנוכל להשוות בין ההבדלים מבלי לחשוש מהבדלים בינאישיים).</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r" rtl="1">
              <a:lnSpc>
                <a:spcPct val="150000"/>
              </a:lnSpc>
              <a:spcAft>
                <a:spcPts val="800"/>
              </a:spcAft>
            </a:pPr>
            <a:r>
              <a:rPr lang="he-IL" sz="1800" kern="100" dirty="0">
                <a:effectLst/>
                <a:latin typeface="Aptos" panose="020B0004020202020204" pitchFamily="34" charset="0"/>
                <a:ea typeface="Aptos" panose="020B0004020202020204" pitchFamily="34" charset="0"/>
                <a:cs typeface="David" panose="020E0502060401010101" pitchFamily="34" charset="-79"/>
              </a:rPr>
              <a:t>אז לסיכום, ערכנו שני ניתוחים- אחד לבחינת השערת המחקר, והשני למטרות </a:t>
            </a:r>
            <a:r>
              <a:rPr lang="he-IL" sz="1800" kern="100" dirty="0" err="1">
                <a:effectLst/>
                <a:latin typeface="Aptos" panose="020B0004020202020204" pitchFamily="34" charset="0"/>
                <a:ea typeface="Aptos" panose="020B0004020202020204" pitchFamily="34" charset="0"/>
                <a:cs typeface="David" panose="020E0502060401010101" pitchFamily="34" charset="-79"/>
              </a:rPr>
              <a:t>אקספלורטוריות</a:t>
            </a:r>
            <a:r>
              <a:rPr lang="he-IL" sz="1800" kern="100" dirty="0">
                <a:effectLst/>
                <a:latin typeface="Aptos" panose="020B0004020202020204" pitchFamily="34" charset="0"/>
                <a:ea typeface="Aptos" panose="020B0004020202020204" pitchFamily="34" charset="0"/>
                <a:cs typeface="David" panose="020E0502060401010101" pitchFamily="34" charset="-79"/>
              </a:rPr>
              <a:t> יותר, ושניהם הניבו תוצאות מובהקות. למעשה, מחקר זה מגשר על הפער שהיה קיים בספרות, ובכך הוא גם מאפשר סלילת דרך למחקרי המשך שיעסקו בנושא הזה, תוך השלמת פרטי מידע שהיו חסרים בעיקר על מה שקורה מאחורי הסינכרוניות שאנו רואים בזמן </a:t>
            </a:r>
            <a:r>
              <a:rPr lang="he-IL" sz="1800" kern="100">
                <a:effectLst/>
                <a:latin typeface="Aptos" panose="020B0004020202020204" pitchFamily="34" charset="0"/>
                <a:ea typeface="Aptos" panose="020B0004020202020204" pitchFamily="34" charset="0"/>
                <a:cs typeface="David" panose="020E0502060401010101" pitchFamily="34" charset="-79"/>
              </a:rPr>
              <a:t>"האצה</a:t>
            </a:r>
            <a:r>
              <a:rPr lang="he-IL" sz="1800">
                <a:effectLst/>
                <a:ea typeface="Aptos" panose="020B0004020202020204" pitchFamily="34" charset="0"/>
                <a:cs typeface="David" panose="020E0502060401010101" pitchFamily="34" charset="-79"/>
              </a:rPr>
              <a:t>", מה שבין היתר מאפשר הבנה עמוקה יותר של תופעות פתולוגיות. </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gn="r" rtl="1"/>
            <a:endParaRPr lang="he-IL" dirty="0"/>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20</a:t>
            </a:fld>
            <a:endParaRPr lang="he-IL"/>
          </a:p>
        </p:txBody>
      </p:sp>
    </p:spTree>
    <p:extLst>
      <p:ext uri="{BB962C8B-B14F-4D97-AF65-F5344CB8AC3E}">
        <p14:creationId xmlns:p14="http://schemas.microsoft.com/office/powerpoint/2010/main" val="38732819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sz="1800" dirty="0">
                <a:effectLst/>
                <a:ea typeface="Aptos" panose="020B0004020202020204" pitchFamily="34" charset="0"/>
                <a:cs typeface="David" panose="020E0502060401010101" pitchFamily="34" charset="-79"/>
              </a:rPr>
              <a:t>ועכשיו, יש שאלות?</a:t>
            </a:r>
            <a:endParaRPr lang="he-IL" dirty="0"/>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21</a:t>
            </a:fld>
            <a:endParaRPr lang="he-IL"/>
          </a:p>
        </p:txBody>
      </p:sp>
    </p:spTree>
    <p:extLst>
      <p:ext uri="{BB962C8B-B14F-4D97-AF65-F5344CB8AC3E}">
        <p14:creationId xmlns:p14="http://schemas.microsoft.com/office/powerpoint/2010/main" val="17023822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dirty="0">
                <a:effectLst/>
                <a:ea typeface="Aptos" panose="020B0004020202020204" pitchFamily="34" charset="0"/>
                <a:cs typeface="David" panose="020E0502060401010101" pitchFamily="34" charset="-79"/>
              </a:rPr>
              <a:t>לאחר המובהקות של התוצאות מהניתוח הראשון, והשוני שהתקבל בגדלי האפקט שנמצאו עבור כל קבוצה, בוצעה גם השוואה בין ההבדלים שנצפו ב2 הקבוצות, שמאפשרת לבדוק האם נשימה מהירה ונשימה איטית שונות זו מזו בעוצמה בה הן משפיעות על קצב הלב. היות שלא הייתה לנו השערה בכיוון מסוים, ורק רצינו לבחון האם ההבדלים בקבוצה של נשימה מהירה, שונים מההבדלים בקבוצה של נשימה איטית, תכננו לערוך מבחן טי דו-זנבי למדגמים בלתי-תלויים. אבל, בגלל שלא עמדנו בהנחת שוויון שונויות הנדרשת למבחן זה, ערכנו במקום מבחן א-פרמטרי, כאשר המבחן הא-פרמטרי שהוא "אח" של מבחן טי לבלתי-תלויים הוא "מאן-וויטני יו טסט", גם הוא, הניב תוצאה מובהקת וגודל האפקט שהתקבל היה גדול.</a:t>
            </a:r>
            <a:endParaRPr lang="he-IL" dirty="0"/>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24</a:t>
            </a:fld>
            <a:endParaRPr lang="he-IL"/>
          </a:p>
        </p:txBody>
      </p:sp>
    </p:spTree>
    <p:extLst>
      <p:ext uri="{BB962C8B-B14F-4D97-AF65-F5344CB8AC3E}">
        <p14:creationId xmlns:p14="http://schemas.microsoft.com/office/powerpoint/2010/main" val="7095282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dirty="0">
                <a:effectLst/>
                <a:ea typeface="Aptos" panose="020B0004020202020204" pitchFamily="34" charset="0"/>
                <a:cs typeface="David" panose="020E0502060401010101" pitchFamily="34" charset="-79"/>
              </a:rPr>
              <a:t>טוב, אז הניתוח הראשון שערכנו, שממש בודק את שאלת המחקר שלנו, הוא מבחן טי חד-זנבי למדגמים תלויים. למדגמים תלויים כי אותו נבדק נמדד פעמיים; פעם במנוחה ופעם תחת תנאי מסוים, שביניהם רצינו להשוות בכל קבוצה בנפרד. וחד-זנבי כי שיערנו שתמיד השינוי בקצב הלב יהיה בכיוון של השינוי בקצב הנשימה. וכמובן שב2 הקבוצות הייתה עמידה בהנחה הנדרשת לביצוע המבחן של נורמליות של ההפרשים. </a:t>
            </a:r>
            <a:br>
              <a:rPr lang="he-IL" sz="1800" dirty="0">
                <a:effectLst/>
                <a:ea typeface="Aptos" panose="020B0004020202020204" pitchFamily="34" charset="0"/>
                <a:cs typeface="David" panose="020E0502060401010101" pitchFamily="34" charset="-79"/>
              </a:rPr>
            </a:br>
            <a:r>
              <a:rPr lang="he-IL" sz="1800" dirty="0">
                <a:effectLst/>
                <a:ea typeface="Aptos" panose="020B0004020202020204" pitchFamily="34" charset="0"/>
                <a:cs typeface="David" panose="020E0502060401010101" pitchFamily="34" charset="-79"/>
              </a:rPr>
              <a:t>אז, כפי שניתן לראות- עבור שתי הקבוצות, יצאו תוצאות מובהקות; קצב הלב בזמן האטה היה במובהק נמוך יותר מקצב הלב שנמדד </a:t>
            </a:r>
            <a:r>
              <a:rPr lang="he-IL" sz="1800" dirty="0" err="1">
                <a:effectLst/>
                <a:ea typeface="Aptos" panose="020B0004020202020204" pitchFamily="34" charset="0"/>
                <a:cs typeface="David" panose="020E0502060401010101" pitchFamily="34" charset="-79"/>
              </a:rPr>
              <a:t>בבייסליין</a:t>
            </a:r>
            <a:r>
              <a:rPr lang="he-IL" sz="1800" dirty="0">
                <a:effectLst/>
                <a:ea typeface="Aptos" panose="020B0004020202020204" pitchFamily="34" charset="0"/>
                <a:cs typeface="David" panose="020E0502060401010101" pitchFamily="34" charset="-79"/>
              </a:rPr>
              <a:t>, וקצב הלב בהאצת הנשימה היה במובהק גבוה יותר מזה של הבייסליין.</a:t>
            </a:r>
            <a:br>
              <a:rPr lang="en-US" sz="1800" dirty="0">
                <a:effectLst/>
                <a:latin typeface="David" panose="020E0502060401010101" pitchFamily="34" charset="-79"/>
                <a:ea typeface="Aptos" panose="020B0004020202020204" pitchFamily="34" charset="0"/>
              </a:rPr>
            </a:br>
            <a:r>
              <a:rPr lang="he-IL" sz="1800" dirty="0">
                <a:effectLst/>
                <a:latin typeface="David" panose="020E0502060401010101" pitchFamily="34" charset="-79"/>
                <a:ea typeface="Aptos" panose="020B0004020202020204" pitchFamily="34" charset="0"/>
              </a:rPr>
              <a:t>לקצב נשימה מהיר ראינו גודל אפקט (שנבדק על ידי די של כהן), שנחשב לגדול. ועבור קצב נשימה איטי ראינו גודל אפקט בינוני.</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25</a:t>
            </a:fld>
            <a:endParaRPr lang="he-IL"/>
          </a:p>
        </p:txBody>
      </p:sp>
    </p:spTree>
    <p:extLst>
      <p:ext uri="{BB962C8B-B14F-4D97-AF65-F5344CB8AC3E}">
        <p14:creationId xmlns:p14="http://schemas.microsoft.com/office/powerpoint/2010/main" val="22986853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lnSpc>
                <a:spcPct val="150000"/>
              </a:lnSpc>
              <a:spcAft>
                <a:spcPts val="800"/>
              </a:spcAft>
            </a:pPr>
            <a:r>
              <a:rPr lang="he-IL" sz="1800" kern="100" dirty="0">
                <a:effectLst/>
                <a:latin typeface="Aptos" panose="020B0004020202020204" pitchFamily="34" charset="0"/>
                <a:ea typeface="Aptos" panose="020B0004020202020204" pitchFamily="34" charset="0"/>
                <a:cs typeface="David" panose="020E0502060401010101" pitchFamily="34" charset="-79"/>
              </a:rPr>
              <a:t>המערכות הללו עובדות בתיאום על מנת לספק חמצן לכל אחד מתאי הגוף (המשמש אותם למטבוליזם), ובכדי להסיע פחמן דו-חמצני שנפלט בתהליך החוצה מן התאים ומהגוף</a:t>
            </a:r>
            <a:r>
              <a:rPr lang="he-IL" sz="1800" kern="100" baseline="30000" dirty="0">
                <a:effectLst/>
                <a:latin typeface="Aptos" panose="020B0004020202020204" pitchFamily="34" charset="0"/>
                <a:ea typeface="Aptos" panose="020B0004020202020204" pitchFamily="34" charset="0"/>
                <a:cs typeface="David" panose="020E0502060401010101" pitchFamily="34" charset="-79"/>
              </a:rPr>
              <a:t>2,3</a:t>
            </a:r>
            <a:r>
              <a:rPr lang="he-IL" sz="1800" kern="100" dirty="0">
                <a:effectLst/>
                <a:latin typeface="Aptos" panose="020B0004020202020204" pitchFamily="34" charset="0"/>
                <a:ea typeface="Aptos" panose="020B0004020202020204" pitchFamily="34" charset="0"/>
                <a:cs typeface="David" panose="020E0502060401010101" pitchFamily="34" charset="-79"/>
              </a:rPr>
              <a:t>. </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lvl="1" algn="r" rtl="0"/>
            <a:endParaRPr lang="he-IL" dirty="0"/>
          </a:p>
        </p:txBody>
      </p:sp>
      <p:sp>
        <p:nvSpPr>
          <p:cNvPr id="4" name="Slide Number Placeholder 3"/>
          <p:cNvSpPr>
            <a:spLocks noGrp="1"/>
          </p:cNvSpPr>
          <p:nvPr>
            <p:ph type="sldNum" sz="quarter" idx="5"/>
          </p:nvPr>
        </p:nvSpPr>
        <p:spPr/>
        <p:txBody>
          <a:bodyPr/>
          <a:lstStyle/>
          <a:p>
            <a:fld id="{B7CCDDCA-CE2B-43B5-BB79-C1B6B1AD0085}" type="slidenum">
              <a:rPr lang="he-IL" smtClean="0"/>
              <a:t>3</a:t>
            </a:fld>
            <a:endParaRPr lang="he-IL"/>
          </a:p>
        </p:txBody>
      </p:sp>
    </p:spTree>
    <p:extLst>
      <p:ext uri="{BB962C8B-B14F-4D97-AF65-F5344CB8AC3E}">
        <p14:creationId xmlns:p14="http://schemas.microsoft.com/office/powerpoint/2010/main" val="3806678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kern="100" dirty="0">
                <a:effectLst/>
                <a:latin typeface="Aptos" panose="020B0004020202020204" pitchFamily="34" charset="0"/>
                <a:ea typeface="Aptos" panose="020B0004020202020204" pitchFamily="34" charset="0"/>
                <a:cs typeface="David" panose="020E0502060401010101" pitchFamily="34" charset="-79"/>
              </a:rPr>
              <a:t>אז איך נמדוד את הפעילות של מערכת ההובלה? אינדיקציה טובה לפעילותה שלה הוא </a:t>
            </a:r>
            <a:r>
              <a:rPr lang="he-IL" sz="1800" kern="100" dirty="0">
                <a:effectLst/>
                <a:highlight>
                  <a:srgbClr val="FFFF00"/>
                </a:highlight>
                <a:latin typeface="Aptos" panose="020B0004020202020204" pitchFamily="34" charset="0"/>
                <a:ea typeface="Aptos" panose="020B0004020202020204" pitchFamily="34" charset="0"/>
                <a:cs typeface="David" panose="020E0502060401010101" pitchFamily="34" charset="-79"/>
              </a:rPr>
              <a:t>קצב הלב</a:t>
            </a:r>
            <a:r>
              <a:rPr lang="he-IL" sz="1800" kern="100" dirty="0">
                <a:effectLst/>
                <a:latin typeface="Aptos" panose="020B0004020202020204" pitchFamily="34" charset="0"/>
                <a:ea typeface="Aptos" panose="020B0004020202020204" pitchFamily="34" charset="0"/>
                <a:cs typeface="David" panose="020E0502060401010101" pitchFamily="34" charset="-79"/>
              </a:rPr>
              <a:t>, אותו ניתן למדוד באמצעות </a:t>
            </a:r>
            <a:r>
              <a:rPr lang="he-IL" sz="1800" kern="100" dirty="0">
                <a:effectLst/>
                <a:highlight>
                  <a:srgbClr val="FFFF00"/>
                </a:highlight>
                <a:latin typeface="Aptos" panose="020B0004020202020204" pitchFamily="34" charset="0"/>
                <a:ea typeface="Aptos" panose="020B0004020202020204" pitchFamily="34" charset="0"/>
                <a:cs typeface="David" panose="020E0502060401010101" pitchFamily="34" charset="-79"/>
              </a:rPr>
              <a:t>אלקטרו-קרדיו-גרם (מה שרובנו מכירים כאק"ג), או על ידי בדיקת דופק ידנית</a:t>
            </a:r>
            <a:r>
              <a:rPr lang="he-IL" sz="1800" kern="100" baseline="30000" dirty="0">
                <a:effectLst/>
                <a:highlight>
                  <a:srgbClr val="FFFF00"/>
                </a:highlight>
                <a:latin typeface="Aptos" panose="020B0004020202020204" pitchFamily="34" charset="0"/>
                <a:ea typeface="Aptos" panose="020B0004020202020204" pitchFamily="34" charset="0"/>
                <a:cs typeface="David" panose="020E0502060401010101" pitchFamily="34" charset="-79"/>
              </a:rPr>
              <a:t>4</a:t>
            </a:r>
            <a:r>
              <a:rPr lang="he-IL" sz="1800" kern="100" dirty="0">
                <a:effectLst/>
                <a:latin typeface="Aptos" panose="020B0004020202020204" pitchFamily="34" charset="0"/>
                <a:ea typeface="Aptos" panose="020B0004020202020204" pitchFamily="34" charset="0"/>
                <a:cs typeface="David" panose="020E0502060401010101" pitchFamily="34" charset="-79"/>
              </a:rPr>
              <a:t>. כשדופק הוא כינוי להתכווצות והתרחבות קצבית של עורק באמצעות זרימת דם על ידי הלב, ניתן להרגישו בעורקים קרובים לעור ומדידתו תאפשר לבדוק את מספר פעימות הלב בדקה (</a:t>
            </a:r>
            <a:r>
              <a:rPr lang="en-US" sz="1800" kern="100" dirty="0">
                <a:effectLst/>
                <a:latin typeface="David" panose="020E0502060401010101" pitchFamily="34" charset="-79"/>
                <a:ea typeface="Aptos" panose="020B0004020202020204" pitchFamily="34" charset="0"/>
                <a:cs typeface="Arial" panose="020B0604020202020204" pitchFamily="34" charset="0"/>
              </a:rPr>
              <a:t>BPM</a:t>
            </a:r>
            <a:r>
              <a:rPr lang="he-IL" sz="1800" kern="100" dirty="0">
                <a:effectLst/>
                <a:latin typeface="Aptos" panose="020B0004020202020204" pitchFamily="34" charset="0"/>
                <a:ea typeface="Aptos" panose="020B0004020202020204" pitchFamily="34" charset="0"/>
                <a:cs typeface="David" panose="020E0502060401010101" pitchFamily="34" charset="-79"/>
              </a:rPr>
              <a:t>), כלומר- את קצב הלב</a:t>
            </a:r>
            <a:r>
              <a:rPr lang="en-US" sz="1800" kern="100" baseline="30000" dirty="0">
                <a:effectLst/>
                <a:latin typeface="David" panose="020E0502060401010101" pitchFamily="34" charset="-79"/>
                <a:ea typeface="Aptos" panose="020B0004020202020204" pitchFamily="34" charset="0"/>
                <a:cs typeface="Arial" panose="020B0604020202020204" pitchFamily="34" charset="0"/>
              </a:rPr>
              <a:t>5</a:t>
            </a:r>
            <a:r>
              <a:rPr lang="he-IL" sz="1800" kern="100" dirty="0">
                <a:effectLst/>
                <a:latin typeface="Aptos" panose="020B0004020202020204" pitchFamily="34" charset="0"/>
                <a:ea typeface="Aptos" panose="020B0004020202020204" pitchFamily="34" charset="0"/>
                <a:cs typeface="David" panose="020E0502060401010101" pitchFamily="34" charset="-79"/>
              </a:rPr>
              <a:t>. </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4</a:t>
            </a:fld>
            <a:endParaRPr lang="he-IL"/>
          </a:p>
        </p:txBody>
      </p:sp>
    </p:spTree>
    <p:extLst>
      <p:ext uri="{BB962C8B-B14F-4D97-AF65-F5344CB8AC3E}">
        <p14:creationId xmlns:p14="http://schemas.microsoft.com/office/powerpoint/2010/main" val="16953452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lnSpc>
                <a:spcPct val="150000"/>
              </a:lnSpc>
              <a:spcAft>
                <a:spcPts val="800"/>
              </a:spcAft>
            </a:pPr>
            <a:r>
              <a:rPr lang="he-IL" sz="1800" kern="100" dirty="0">
                <a:effectLst/>
                <a:latin typeface="Aptos" panose="020B0004020202020204" pitchFamily="34" charset="0"/>
                <a:ea typeface="Aptos" panose="020B0004020202020204" pitchFamily="34" charset="0"/>
                <a:cs typeface="David" panose="020E0502060401010101" pitchFamily="34" charset="-79"/>
              </a:rPr>
              <a:t>עכשיו כשאנחנו יודעים כיצד מודדים את קצב הלב, ניתן לדבר על השפעות של מצבים שונים עליו... במצב מנוחה, קצב לב בריא ינוע בין 60-90 פעימות בדקה וישתנה בהתאם לדרישות הגוף; בעת מאמץ, פעילות גופנית, פחד או התרגשות, על הלב להזרים יותר דם על מנת לספק יותר חמצן לשרירים, ולפיכך יעלה הדופק</a:t>
            </a:r>
            <a:r>
              <a:rPr lang="he-IL" sz="1800" kern="100" baseline="30000" dirty="0">
                <a:effectLst/>
                <a:latin typeface="Aptos" panose="020B0004020202020204" pitchFamily="34" charset="0"/>
                <a:ea typeface="Aptos" panose="020B0004020202020204" pitchFamily="34" charset="0"/>
                <a:cs typeface="David" panose="020E0502060401010101" pitchFamily="34" charset="-79"/>
              </a:rPr>
              <a:t>6,7</a:t>
            </a:r>
            <a:r>
              <a:rPr lang="he-IL" sz="1800" kern="100" dirty="0">
                <a:effectLst/>
                <a:latin typeface="Aptos" panose="020B0004020202020204" pitchFamily="34" charset="0"/>
                <a:ea typeface="Aptos" panose="020B0004020202020204" pitchFamily="34" charset="0"/>
                <a:cs typeface="David" panose="020E0502060401010101" pitchFamily="34" charset="-79"/>
              </a:rPr>
              <a:t>. בנוסף, יש גם הבדלים בינאישיים בדופק הנובעים מגיל, משגרת אימונים, מהיריון ועוד</a:t>
            </a:r>
            <a:r>
              <a:rPr lang="he-IL" sz="1800" kern="100" baseline="30000" dirty="0">
                <a:effectLst/>
                <a:latin typeface="Aptos" panose="020B0004020202020204" pitchFamily="34" charset="0"/>
                <a:ea typeface="Aptos" panose="020B0004020202020204" pitchFamily="34" charset="0"/>
                <a:cs typeface="David" panose="020E0502060401010101" pitchFamily="34" charset="-79"/>
              </a:rPr>
              <a:t>8</a:t>
            </a:r>
            <a:r>
              <a:rPr lang="he-IL" sz="1800" kern="100" dirty="0">
                <a:effectLst/>
                <a:latin typeface="Aptos" panose="020B0004020202020204" pitchFamily="34" charset="0"/>
                <a:ea typeface="Aptos" panose="020B0004020202020204" pitchFamily="34" charset="0"/>
                <a:cs typeface="David" panose="020E0502060401010101" pitchFamily="34" charset="-79"/>
              </a:rPr>
              <a:t>.</a:t>
            </a:r>
            <a:r>
              <a:rPr lang="he-IL" sz="1800" b="1" kern="100" dirty="0">
                <a:effectLst/>
                <a:latin typeface="Aptos" panose="020B0004020202020204" pitchFamily="34" charset="0"/>
                <a:ea typeface="Aptos" panose="020B0004020202020204" pitchFamily="34" charset="0"/>
                <a:cs typeface="David" panose="020E0502060401010101" pitchFamily="34" charset="-79"/>
              </a:rPr>
              <a:t> </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גם קצב הנשימה מושפע מגורמים דומים, ומשתנה לפי הצורך; בממוצע במצב מנוחה צפויות בין 12-20 נשימות לדקה, כאשר בעת פעילות מאומצת צפויות כ40-60 נשימות לדקה</a:t>
            </a:r>
            <a:r>
              <a:rPr lang="he-IL" sz="1800" kern="100" baseline="30000" dirty="0">
                <a:effectLst/>
                <a:latin typeface="Aptos" panose="020B0004020202020204" pitchFamily="34" charset="0"/>
                <a:ea typeface="Aptos" panose="020B0004020202020204" pitchFamily="34" charset="0"/>
                <a:cs typeface="David" panose="020E0502060401010101" pitchFamily="34" charset="-79"/>
              </a:rPr>
              <a:t>9,10</a:t>
            </a:r>
            <a:r>
              <a:rPr lang="he-IL" sz="1800" kern="100" dirty="0">
                <a:effectLst/>
                <a:latin typeface="Aptos" panose="020B0004020202020204" pitchFamily="34" charset="0"/>
                <a:ea typeface="Aptos" panose="020B0004020202020204" pitchFamily="34" charset="0"/>
                <a:cs typeface="David" panose="020E0502060401010101" pitchFamily="34" charset="-79"/>
              </a:rPr>
              <a:t>. </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B7CCDDCA-CE2B-43B5-BB79-C1B6B1AD0085}" type="slidenum">
              <a:rPr lang="he-IL" smtClean="0"/>
              <a:t>5</a:t>
            </a:fld>
            <a:endParaRPr lang="he-IL"/>
          </a:p>
        </p:txBody>
      </p:sp>
    </p:spTree>
    <p:extLst>
      <p:ext uri="{BB962C8B-B14F-4D97-AF65-F5344CB8AC3E}">
        <p14:creationId xmlns:p14="http://schemas.microsoft.com/office/powerpoint/2010/main" val="38379716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kern="100" dirty="0">
                <a:effectLst/>
                <a:latin typeface="Aptos" panose="020B0004020202020204" pitchFamily="34" charset="0"/>
                <a:ea typeface="Aptos" panose="020B0004020202020204" pitchFamily="34" charset="0"/>
                <a:cs typeface="David" panose="020E0502060401010101" pitchFamily="34" charset="-79"/>
              </a:rPr>
              <a:t>למעשה, אי אפשר להתעלם מהסנכרון שאנחנו רואים בין שתי המערכות: </a:t>
            </a:r>
            <a:r>
              <a:rPr lang="he-IL" sz="1800" kern="100" dirty="0">
                <a:effectLst/>
                <a:highlight>
                  <a:srgbClr val="FFFF00"/>
                </a:highlight>
                <a:latin typeface="Aptos" panose="020B0004020202020204" pitchFamily="34" charset="0"/>
                <a:ea typeface="Aptos" panose="020B0004020202020204" pitchFamily="34" charset="0"/>
                <a:cs typeface="David" panose="020E0502060401010101" pitchFamily="34" charset="-79"/>
              </a:rPr>
              <a:t>בשתיהן ניכרת עלייה</a:t>
            </a:r>
            <a:r>
              <a:rPr lang="he-IL" sz="1800" kern="100" dirty="0">
                <a:effectLst/>
                <a:latin typeface="Aptos" panose="020B0004020202020204" pitchFamily="34" charset="0"/>
                <a:ea typeface="Aptos" panose="020B0004020202020204" pitchFamily="34" charset="0"/>
                <a:cs typeface="David" panose="020E0502060401010101" pitchFamily="34" charset="-79"/>
              </a:rPr>
              <a:t> בקצב הנשימה/הלב, בעת ביצוע של פעילות גופנית/בזמן </a:t>
            </a:r>
            <a:r>
              <a:rPr lang="he-IL" sz="1800" kern="100" dirty="0" err="1">
                <a:effectLst/>
                <a:latin typeface="Aptos" panose="020B0004020202020204" pitchFamily="34" charset="0"/>
                <a:ea typeface="Aptos" panose="020B0004020202020204" pitchFamily="34" charset="0"/>
                <a:cs typeface="David" panose="020E0502060401010101" pitchFamily="34" charset="-79"/>
              </a:rPr>
              <a:t>סטרט</a:t>
            </a:r>
            <a:r>
              <a:rPr lang="he-IL" sz="1800" kern="100" dirty="0">
                <a:effectLst/>
                <a:latin typeface="Aptos" panose="020B0004020202020204" pitchFamily="34" charset="0"/>
                <a:ea typeface="Aptos" panose="020B0004020202020204" pitchFamily="34" charset="0"/>
                <a:cs typeface="David" panose="020E0502060401010101" pitchFamily="34" charset="-79"/>
              </a:rPr>
              <a:t> (האצה גורמת להאצה בשתיהן). אבל, השינוי הדומה של שתי המערכות </a:t>
            </a:r>
            <a:r>
              <a:rPr lang="he-IL" sz="1800" kern="100" dirty="0">
                <a:effectLst/>
                <a:highlight>
                  <a:srgbClr val="FFFF00"/>
                </a:highlight>
                <a:latin typeface="Aptos" panose="020B0004020202020204" pitchFamily="34" charset="0"/>
                <a:ea typeface="Aptos" panose="020B0004020202020204" pitchFamily="34" charset="0"/>
                <a:cs typeface="David" panose="020E0502060401010101" pitchFamily="34" charset="-79"/>
              </a:rPr>
              <a:t>לא ממש מפתיע אותנו</a:t>
            </a:r>
            <a:r>
              <a:rPr lang="he-IL" sz="1800" kern="100" dirty="0">
                <a:effectLst/>
                <a:latin typeface="Aptos" panose="020B0004020202020204" pitchFamily="34" charset="0"/>
                <a:ea typeface="Aptos" panose="020B0004020202020204" pitchFamily="34" charset="0"/>
                <a:cs typeface="David" panose="020E0502060401010101" pitchFamily="34" charset="-79"/>
              </a:rPr>
              <a:t>, בין היתר גם בגלל שכחלק מהמחקר על התיאום והקשר בין המערכות, נמצאה כבר איזשהי תופעה המדגימה סנכרון ביניהן שנקראת </a:t>
            </a:r>
            <a:r>
              <a:rPr lang="he-IL" sz="1800" kern="100" dirty="0" err="1">
                <a:effectLst/>
                <a:latin typeface="Aptos" panose="020B0004020202020204" pitchFamily="34" charset="0"/>
                <a:ea typeface="Aptos" panose="020B0004020202020204" pitchFamily="34" charset="0"/>
                <a:cs typeface="David" panose="020E0502060401010101" pitchFamily="34" charset="-79"/>
              </a:rPr>
              <a:t>רספירטורי-סיינוס-אריתמייה</a:t>
            </a:r>
            <a:r>
              <a:rPr lang="he-IL" sz="1800" kern="100" dirty="0">
                <a:effectLst/>
                <a:latin typeface="Aptos" panose="020B0004020202020204" pitchFamily="34" charset="0"/>
                <a:ea typeface="Aptos" panose="020B0004020202020204" pitchFamily="34" charset="0"/>
                <a:cs typeface="David" panose="020E0502060401010101" pitchFamily="34" charset="-79"/>
              </a:rPr>
              <a:t> (</a:t>
            </a:r>
            <a:r>
              <a:rPr lang="en-US" sz="1800" kern="100" dirty="0">
                <a:effectLst/>
                <a:latin typeface="David" panose="020E0502060401010101" pitchFamily="34" charset="-79"/>
                <a:ea typeface="Aptos" panose="020B0004020202020204" pitchFamily="34" charset="0"/>
                <a:cs typeface="Arial" panose="020B0604020202020204" pitchFamily="34" charset="0"/>
              </a:rPr>
              <a:t>RSA</a:t>
            </a:r>
            <a:r>
              <a:rPr lang="he-IL" sz="1800" kern="100" dirty="0">
                <a:effectLst/>
                <a:latin typeface="Aptos" panose="020B0004020202020204" pitchFamily="34" charset="0"/>
                <a:ea typeface="Aptos" panose="020B0004020202020204" pitchFamily="34" charset="0"/>
                <a:cs typeface="David" panose="020E0502060401010101" pitchFamily="34" charset="-79"/>
              </a:rPr>
              <a:t>), וזו לא פתולוגיה אלא תופעה, בה מרווחי פעימות הלב </a:t>
            </a:r>
            <a:r>
              <a:rPr lang="he-IL" sz="1800" b="1" kern="100" dirty="0">
                <a:effectLst/>
                <a:latin typeface="Aptos" panose="020B0004020202020204" pitchFamily="34" charset="0"/>
                <a:ea typeface="Aptos" panose="020B0004020202020204" pitchFamily="34" charset="0"/>
                <a:cs typeface="David" panose="020E0502060401010101" pitchFamily="34" charset="-79"/>
              </a:rPr>
              <a:t>במנוחה</a:t>
            </a:r>
            <a:r>
              <a:rPr lang="he-IL" sz="1800" kern="100" dirty="0">
                <a:effectLst/>
                <a:latin typeface="Aptos" panose="020B0004020202020204" pitchFamily="34" charset="0"/>
                <a:ea typeface="Aptos" panose="020B0004020202020204" pitchFamily="34" charset="0"/>
                <a:cs typeface="David" panose="020E0502060401010101" pitchFamily="34" charset="-79"/>
              </a:rPr>
              <a:t> מראים תנודות הקשורות לשלבי הנשימה.</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אז ממש ייתכן שהסנכרון הזה שאנחנו רואים ב"האצה" גם קשור איכשהו לתופעה, או חולק איתה מנגנונים מסוימים. אבל מה הבעיה? בעצם, רוב המחקרים על ה</a:t>
            </a:r>
            <a:r>
              <a:rPr lang="en-US" sz="1800" kern="100" dirty="0">
                <a:effectLst/>
                <a:latin typeface="David" panose="020E0502060401010101" pitchFamily="34" charset="-79"/>
                <a:ea typeface="Aptos" panose="020B0004020202020204" pitchFamily="34" charset="0"/>
                <a:cs typeface="Arial" panose="020B0604020202020204" pitchFamily="34" charset="0"/>
              </a:rPr>
              <a:t>RSA</a:t>
            </a:r>
            <a:r>
              <a:rPr lang="he-IL" sz="1800" kern="100" dirty="0">
                <a:effectLst/>
                <a:latin typeface="Aptos" panose="020B0004020202020204" pitchFamily="34" charset="0"/>
                <a:ea typeface="Aptos" panose="020B0004020202020204" pitchFamily="34" charset="0"/>
                <a:cs typeface="David" panose="020E0502060401010101" pitchFamily="34" charset="-79"/>
              </a:rPr>
              <a:t>, עוסקים במנגנונים מוחיים העומדים מאחורי התופעה, או במציאה של שיטות יישומיות לטיפול במצבים כרוניים או במחלות הקשורות למערכת ההובלה ולסטרס.</a:t>
            </a:r>
            <a:r>
              <a:rPr lang="he-IL" sz="1800" kern="100" baseline="30000" dirty="0">
                <a:effectLst/>
                <a:latin typeface="Aptos" panose="020B0004020202020204" pitchFamily="34" charset="0"/>
                <a:ea typeface="Aptos" panose="020B0004020202020204" pitchFamily="34" charset="0"/>
                <a:cs typeface="David" panose="020E0502060401010101" pitchFamily="34" charset="-79"/>
              </a:rPr>
              <a:t> </a:t>
            </a:r>
            <a:r>
              <a:rPr lang="he-IL" sz="1800" kern="100" dirty="0">
                <a:effectLst/>
                <a:latin typeface="Aptos" panose="020B0004020202020204" pitchFamily="34" charset="0"/>
                <a:ea typeface="Aptos" panose="020B0004020202020204" pitchFamily="34" charset="0"/>
                <a:cs typeface="David" panose="020E0502060401010101" pitchFamily="34" charset="-79"/>
              </a:rPr>
              <a:t>בבסיס השיטות הללו עומד בכלל עקרון של האטה בקצב הנשימה, שתוכל להביא להאטה רצויה בקצב הלב. אז בעצם נשארנו רק עם מן סנכרון שאפשר לראות בהאצה, שאנחנו לא יודעים את הכיווניות שלו, כי כמעט ולא נערכו מחקרים הבודקים ישירות את ההשפעה של האצה בקצב הנשימה על קצב הלב</a:t>
            </a:r>
            <a:r>
              <a:rPr lang="he-IL" sz="1800" kern="100" baseline="30000" dirty="0">
                <a:effectLst/>
                <a:latin typeface="Aptos" panose="020B0004020202020204" pitchFamily="34" charset="0"/>
                <a:ea typeface="Aptos" panose="020B0004020202020204" pitchFamily="34" charset="0"/>
                <a:cs typeface="David" panose="020E0502060401010101" pitchFamily="34" charset="-79"/>
              </a:rPr>
              <a:t>7,12-14</a:t>
            </a:r>
            <a:r>
              <a:rPr lang="he-IL" sz="1800" kern="100" dirty="0">
                <a:effectLst/>
                <a:latin typeface="Aptos" panose="020B0004020202020204" pitchFamily="34" charset="0"/>
                <a:ea typeface="Aptos" panose="020B0004020202020204" pitchFamily="34" charset="0"/>
                <a:cs typeface="David" panose="020E0502060401010101" pitchFamily="34" charset="-79"/>
              </a:rPr>
              <a:t>.</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אז איך נגשר על זה בעצם?</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6</a:t>
            </a:fld>
            <a:endParaRPr lang="he-IL"/>
          </a:p>
        </p:txBody>
      </p:sp>
    </p:spTree>
    <p:extLst>
      <p:ext uri="{BB962C8B-B14F-4D97-AF65-F5344CB8AC3E}">
        <p14:creationId xmlns:p14="http://schemas.microsoft.com/office/powerpoint/2010/main" val="34143199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lnSpc>
                <a:spcPct val="150000"/>
              </a:lnSpc>
              <a:spcAft>
                <a:spcPts val="800"/>
              </a:spcAft>
            </a:pPr>
            <a:r>
              <a:rPr lang="he-IL" sz="1800" dirty="0">
                <a:effectLst/>
                <a:ea typeface="Aptos" panose="020B0004020202020204" pitchFamily="34" charset="0"/>
                <a:cs typeface="David" panose="020E0502060401010101" pitchFamily="34" charset="-79"/>
              </a:rPr>
              <a:t>הרצון לצמצם את הפער המחקרי-ספרותי הנוגע לסנכרון בין המערכות בעת "האצה", הוא בדיוק מה שהוביל אותנו לשאלת המחקר שלנו... כי גם רצוי שנדע מה משפיע על מה ומה מביא לסנכרון...</a:t>
            </a:r>
            <a:br>
              <a:rPr lang="he-IL" sz="1800" dirty="0">
                <a:effectLst/>
                <a:ea typeface="Aptos" panose="020B0004020202020204" pitchFamily="34" charset="0"/>
                <a:cs typeface="David" panose="020E0502060401010101" pitchFamily="34" charset="-79"/>
              </a:rPr>
            </a:br>
            <a:r>
              <a:rPr lang="he-IL" sz="1800" dirty="0">
                <a:effectLst/>
                <a:ea typeface="Aptos" panose="020B0004020202020204" pitchFamily="34" charset="0"/>
                <a:cs typeface="David" panose="020E0502060401010101" pitchFamily="34" charset="-79"/>
              </a:rPr>
              <a:t>בעצם, מחקרים על סנכרון בזמן "האטה" מצאו שקצב הנשימה משפיע על קצב הלב באותו הכיוון, לכן, מחקר זה ניסה לבחון </a:t>
            </a:r>
            <a:r>
              <a:rPr lang="he-IL" sz="1800" dirty="0">
                <a:effectLst/>
                <a:highlight>
                  <a:srgbClr val="FFFF00"/>
                </a:highlight>
                <a:ea typeface="Aptos" panose="020B0004020202020204" pitchFamily="34" charset="0"/>
                <a:cs typeface="David" panose="020E0502060401010101" pitchFamily="34" charset="-79"/>
              </a:rPr>
              <a:t>האם וכיצד</a:t>
            </a:r>
            <a:r>
              <a:rPr lang="he-IL" sz="1800" dirty="0">
                <a:effectLst/>
                <a:ea typeface="Aptos" panose="020B0004020202020204" pitchFamily="34" charset="0"/>
                <a:cs typeface="David" panose="020E0502060401010101" pitchFamily="34" charset="-79"/>
              </a:rPr>
              <a:t> האצה בקצב הנשימה תשפיע על קצב הלב. </a:t>
            </a:r>
            <a:br>
              <a:rPr lang="he-IL" sz="1800" dirty="0">
                <a:effectLst/>
                <a:ea typeface="Aptos" panose="020B0004020202020204" pitchFamily="34" charset="0"/>
                <a:cs typeface="David" panose="020E0502060401010101" pitchFamily="34" charset="-79"/>
              </a:rPr>
            </a:br>
            <a:r>
              <a:rPr lang="he-IL" sz="1800" dirty="0">
                <a:effectLst/>
                <a:highlight>
                  <a:srgbClr val="FFFF00"/>
                </a:highlight>
                <a:ea typeface="Aptos" panose="020B0004020202020204" pitchFamily="34" charset="0"/>
                <a:cs typeface="David" panose="020E0502060401010101" pitchFamily="34" charset="-79"/>
              </a:rPr>
              <a:t>או ליתר דיוק</a:t>
            </a:r>
            <a:r>
              <a:rPr lang="he-IL" sz="1800" dirty="0">
                <a:effectLst/>
                <a:ea typeface="Aptos" panose="020B0004020202020204" pitchFamily="34" charset="0"/>
                <a:cs typeface="David" panose="020E0502060401010101" pitchFamily="34" charset="-79"/>
              </a:rPr>
              <a:t>- </a:t>
            </a:r>
            <a:r>
              <a:rPr lang="he-IL" sz="1800" dirty="0">
                <a:effectLst/>
                <a:highlight>
                  <a:srgbClr val="FFFF00"/>
                </a:highlight>
                <a:ea typeface="Aptos" panose="020B0004020202020204" pitchFamily="34" charset="0"/>
                <a:cs typeface="David" panose="020E0502060401010101" pitchFamily="34" charset="-79"/>
              </a:rPr>
              <a:t>האם שינוי</a:t>
            </a:r>
            <a:r>
              <a:rPr lang="he-IL" sz="1800" dirty="0">
                <a:effectLst/>
                <a:ea typeface="Aptos" panose="020B0004020202020204" pitchFamily="34" charset="0"/>
                <a:cs typeface="David" panose="020E0502060401010101" pitchFamily="34" charset="-79"/>
              </a:rPr>
              <a:t> בקצב הנשימה בכיוון מסוים תמיד יביא לשינוי בכיוון זהה של קצב הלב, בהשוואה למדידת בייסליין? תכף נסביר לעומק...</a:t>
            </a:r>
            <a:br>
              <a:rPr lang="he-IL" sz="1800" dirty="0">
                <a:effectLst/>
                <a:ea typeface="Aptos" panose="020B0004020202020204" pitchFamily="34" charset="0"/>
                <a:cs typeface="David" panose="020E0502060401010101" pitchFamily="34" charset="-79"/>
              </a:rPr>
            </a:br>
            <a:r>
              <a:rPr lang="he-IL" sz="1800" dirty="0">
                <a:effectLst/>
                <a:ea typeface="Aptos" panose="020B0004020202020204" pitchFamily="34" charset="0"/>
                <a:cs typeface="David" panose="020E0502060401010101" pitchFamily="34" charset="-79"/>
              </a:rPr>
              <a:t>אבל למעשה, הסתכלות על השינוי שחל בעת "האצה", והשוואה שלו לשינוי בקבוצה של "האטה" במחקר זה, לא רק יכולה לגשר על הפער הספרותי הקיים, אלא גם מסוגלת לחשוף את הקשר בין המערכות ככזה שאיננו מתאמי בלבד (לפחות בכיווניות הספציפית של השפעת קצב הנשימה על קצב הלב), וגם בהתייחסות לשני מצבים שונים (של האטה ושל האצה).</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B7CCDDCA-CE2B-43B5-BB79-C1B6B1AD0085}" type="slidenum">
              <a:rPr lang="he-IL" smtClean="0"/>
              <a:t>7</a:t>
            </a:fld>
            <a:endParaRPr lang="he-IL"/>
          </a:p>
        </p:txBody>
      </p:sp>
    </p:spTree>
    <p:extLst>
      <p:ext uri="{BB962C8B-B14F-4D97-AF65-F5344CB8AC3E}">
        <p14:creationId xmlns:p14="http://schemas.microsoft.com/office/powerpoint/2010/main" val="26077698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marL="0" marR="0" lvl="0" indent="0" algn="r" defTabSz="914400" rtl="1" eaLnBrk="1" fontAlgn="auto" latinLnBrk="0" hangingPunct="1">
              <a:lnSpc>
                <a:spcPct val="150000"/>
              </a:lnSpc>
              <a:spcBef>
                <a:spcPts val="0"/>
              </a:spcBef>
              <a:spcAft>
                <a:spcPts val="800"/>
              </a:spcAft>
              <a:buClrTx/>
              <a:buSzTx/>
              <a:buFontTx/>
              <a:buNone/>
              <a:tabLst/>
              <a:defRPr/>
            </a:pPr>
            <a:r>
              <a:rPr lang="he-IL" sz="1800" dirty="0">
                <a:effectLst/>
                <a:ea typeface="Aptos" panose="020B0004020202020204" pitchFamily="34" charset="0"/>
                <a:cs typeface="David" panose="020E0502060401010101" pitchFamily="34" charset="-79"/>
              </a:rPr>
              <a:t>אז מה שיערנו? </a:t>
            </a:r>
            <a:br>
              <a:rPr lang="en-US" sz="1800">
                <a:effectLst/>
                <a:ea typeface="Aptos" panose="020B0004020202020204" pitchFamily="34" charset="0"/>
                <a:cs typeface="David" panose="020E0502060401010101" pitchFamily="34" charset="-79"/>
              </a:rPr>
            </a:br>
            <a:r>
              <a:rPr lang="he-IL" sz="1800">
                <a:effectLst/>
                <a:ea typeface="Aptos" panose="020B0004020202020204" pitchFamily="34" charset="0"/>
                <a:cs typeface="David" panose="020E0502060401010101" pitchFamily="34" charset="-79"/>
              </a:rPr>
              <a:t>אנחנו </a:t>
            </a:r>
            <a:r>
              <a:rPr lang="he-IL" sz="1800" dirty="0">
                <a:effectLst/>
                <a:ea typeface="Aptos" panose="020B0004020202020204" pitchFamily="34" charset="0"/>
                <a:cs typeface="David" panose="020E0502060401010101" pitchFamily="34" charset="-79"/>
              </a:rPr>
              <a:t>כבר יודעים שמחקרים נפרדים על השפעה של סטרס ופעילות גופנית על קצב הנשימה והלב, מלמדים על "האצה" מסונכרנת של שתי המערכות במקרים האלה. ואנחנו גם יודעים שמחקרי עבר מצאו שהאטה בקצב הנשימה מביאה להאטה בקצב הלב. עכשיו, למרות שהפער הספרותי בעיקר נוגע להשפעה של הנשימה על הלב בעת </a:t>
            </a:r>
            <a:r>
              <a:rPr lang="he-IL" sz="1800" b="1" dirty="0">
                <a:effectLst/>
                <a:ea typeface="Aptos" panose="020B0004020202020204" pitchFamily="34" charset="0"/>
                <a:cs typeface="David" panose="020E0502060401010101" pitchFamily="34" charset="-79"/>
              </a:rPr>
              <a:t>האצה</a:t>
            </a:r>
            <a:r>
              <a:rPr lang="he-IL" sz="1800" dirty="0">
                <a:effectLst/>
                <a:ea typeface="Aptos" panose="020B0004020202020204" pitchFamily="34" charset="0"/>
                <a:cs typeface="David" panose="020E0502060401010101" pitchFamily="34" charset="-79"/>
              </a:rPr>
              <a:t>, בחרנו לשער השערה כללית יותר: </a:t>
            </a:r>
            <a:r>
              <a:rPr lang="he-IL" sz="1800" dirty="0">
                <a:effectLst/>
                <a:highlight>
                  <a:srgbClr val="FFFF00"/>
                </a:highlight>
                <a:ea typeface="Aptos" panose="020B0004020202020204" pitchFamily="34" charset="0"/>
                <a:cs typeface="David" panose="020E0502060401010101" pitchFamily="34" charset="-79"/>
              </a:rPr>
              <a:t>ששינוי בקצב</a:t>
            </a:r>
            <a:r>
              <a:rPr lang="he-IL" sz="1800" dirty="0">
                <a:effectLst/>
                <a:ea typeface="Aptos" panose="020B0004020202020204" pitchFamily="34" charset="0"/>
                <a:cs typeface="David" panose="020E0502060401010101" pitchFamily="34" charset="-79"/>
              </a:rPr>
              <a:t> הנשימה בכיוון מסוים יביא לשינוי בקצב הלב באותו הכיוון, בהשוואה למדידת בייסליין. וזה בעצם מאפשר לנו לבחון שנית את מה שקורה בזמן האטה ואפילו להשוות בין המצבים.</a:t>
            </a:r>
          </a:p>
          <a:p>
            <a:pPr marL="0" marR="0" lvl="0" indent="0" algn="r" defTabSz="914400" rtl="1" eaLnBrk="1" fontAlgn="auto" latinLnBrk="0" hangingPunct="1">
              <a:lnSpc>
                <a:spcPct val="150000"/>
              </a:lnSpc>
              <a:spcBef>
                <a:spcPts val="0"/>
              </a:spcBef>
              <a:spcAft>
                <a:spcPts val="800"/>
              </a:spcAft>
              <a:buClrTx/>
              <a:buSzTx/>
              <a:buFontTx/>
              <a:buNone/>
              <a:tabLst/>
              <a:defRPr/>
            </a:pPr>
            <a:endParaRPr lang="he-IL" sz="1800" kern="100" dirty="0">
              <a:effectLst/>
              <a:latin typeface="Aptos" panose="020B0004020202020204" pitchFamily="34" charset="0"/>
              <a:ea typeface="Aptos" panose="020B0004020202020204" pitchFamily="34" charset="0"/>
              <a:cs typeface="David" panose="020E0502060401010101" pitchFamily="34" charset="-79"/>
            </a:endParaRPr>
          </a:p>
          <a:p>
            <a:pPr marL="0" marR="0" lvl="0" indent="0" algn="r" defTabSz="914400" rtl="1" eaLnBrk="1" fontAlgn="auto" latinLnBrk="0" hangingPunct="1">
              <a:lnSpc>
                <a:spcPct val="150000"/>
              </a:lnSpc>
              <a:spcBef>
                <a:spcPts val="0"/>
              </a:spcBef>
              <a:spcAft>
                <a:spcPts val="800"/>
              </a:spcAft>
              <a:buClrTx/>
              <a:buSzTx/>
              <a:buFontTx/>
              <a:buNone/>
              <a:tabLst/>
              <a:defRPr/>
            </a:pPr>
            <a:r>
              <a:rPr lang="he-IL" sz="1800" kern="100" dirty="0">
                <a:effectLst/>
                <a:latin typeface="Aptos" panose="020B0004020202020204" pitchFamily="34" charset="0"/>
                <a:ea typeface="Aptos" panose="020B0004020202020204" pitchFamily="34" charset="0"/>
                <a:cs typeface="David" panose="020E0502060401010101" pitchFamily="34" charset="-79"/>
              </a:rPr>
              <a:t>[</a:t>
            </a:r>
            <a:r>
              <a:rPr lang="he-IL" sz="1800" kern="100" dirty="0">
                <a:solidFill>
                  <a:srgbClr val="FF0000"/>
                </a:solidFill>
                <a:effectLst/>
                <a:latin typeface="Aptos" panose="020B0004020202020204" pitchFamily="34" charset="0"/>
                <a:ea typeface="Aptos" panose="020B0004020202020204" pitchFamily="34" charset="0"/>
                <a:cs typeface="David" panose="020E0502060401010101" pitchFamily="34" charset="-79"/>
              </a:rPr>
              <a:t>למעשה, נצפה לראות עלייה במספר הפעימות לדקה (</a:t>
            </a:r>
            <a:r>
              <a:rPr lang="en-US" sz="1800" kern="100" dirty="0">
                <a:solidFill>
                  <a:srgbClr val="FF0000"/>
                </a:solidFill>
                <a:effectLst/>
                <a:latin typeface="David" panose="020E0502060401010101" pitchFamily="34" charset="-79"/>
                <a:ea typeface="Aptos" panose="020B0004020202020204" pitchFamily="34" charset="0"/>
                <a:cs typeface="Arial" panose="020B0604020202020204" pitchFamily="34" charset="0"/>
              </a:rPr>
              <a:t>BPM</a:t>
            </a:r>
            <a:r>
              <a:rPr lang="he-IL" sz="1800" kern="100" dirty="0">
                <a:solidFill>
                  <a:srgbClr val="FF0000"/>
                </a:solidFill>
                <a:effectLst/>
                <a:latin typeface="Aptos" panose="020B0004020202020204" pitchFamily="34" charset="0"/>
                <a:ea typeface="Aptos" panose="020B0004020202020204" pitchFamily="34" charset="0"/>
                <a:cs typeface="David" panose="020E0502060401010101" pitchFamily="34" charset="-79"/>
              </a:rPr>
              <a:t>) של נבדק שיאיץ את קצב נשימתו ל-60 נשימות בדקה, בהתאמה לקצב של עיגול המתרחב ומתכווץ במסך בו הוא צופה, לעומת מצב הבייסליין שלו. ובכיוון ההפוך, נצפה לירידה בקצב הלב של נבדק אשר יאט את קצב נשימתו ל-6 נשימות בדקה, לפי קצב תנועת העיגול על המסך.] </a:t>
            </a:r>
            <a:endParaRPr lang="en-US" sz="1800" kern="100" dirty="0">
              <a:solidFill>
                <a:srgbClr val="FF0000"/>
              </a:solidFill>
              <a:effectLst/>
              <a:latin typeface="Aptos" panose="020B0004020202020204" pitchFamily="34" charset="0"/>
              <a:ea typeface="Aptos" panose="020B0004020202020204" pitchFamily="34" charset="0"/>
              <a:cs typeface="Arial" panose="020B0604020202020204" pitchFamily="34" charset="0"/>
            </a:endParaRPr>
          </a:p>
          <a:p>
            <a:pPr algn="r" rtl="1"/>
            <a:endParaRPr lang="he-IL" dirty="0"/>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8</a:t>
            </a:fld>
            <a:endParaRPr lang="he-IL"/>
          </a:p>
        </p:txBody>
      </p:sp>
    </p:spTree>
    <p:extLst>
      <p:ext uri="{BB962C8B-B14F-4D97-AF65-F5344CB8AC3E}">
        <p14:creationId xmlns:p14="http://schemas.microsoft.com/office/powerpoint/2010/main" val="33493754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lnSpc>
                <a:spcPct val="150000"/>
              </a:lnSpc>
              <a:spcAft>
                <a:spcPts val="800"/>
              </a:spcAft>
            </a:pPr>
            <a:r>
              <a:rPr lang="he-IL" sz="1800" kern="100" dirty="0">
                <a:effectLst/>
                <a:latin typeface="Aptos" panose="020B0004020202020204" pitchFamily="34" charset="0"/>
                <a:ea typeface="Aptos" panose="020B0004020202020204" pitchFamily="34" charset="0"/>
                <a:cs typeface="David" panose="020E0502060401010101" pitchFamily="34" charset="-79"/>
              </a:rPr>
              <a:t>אז איך בדקנו את ההשערה שלנו? </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מדדנו קצב לב תחת מניפולציות שונות על קצב הנשימה (או ללא מניפולציה), וזה אפשר לנו להשוות בין המקרים השונים ולנתח. </a:t>
            </a:r>
            <a:br>
              <a:rPr lang="he-IL" sz="1800" kern="100" dirty="0">
                <a:effectLst/>
                <a:latin typeface="Aptos" panose="020B0004020202020204" pitchFamily="34" charset="0"/>
                <a:ea typeface="Aptos" panose="020B0004020202020204" pitchFamily="34" charset="0"/>
                <a:cs typeface="David" panose="020E0502060401010101" pitchFamily="34" charset="-79"/>
              </a:rPr>
            </a:br>
            <a:r>
              <a:rPr lang="he-IL" sz="1800" kern="100" dirty="0">
                <a:effectLst/>
                <a:latin typeface="Aptos" panose="020B0004020202020204" pitchFamily="34" charset="0"/>
                <a:ea typeface="Aptos" panose="020B0004020202020204" pitchFamily="34" charset="0"/>
                <a:cs typeface="David" panose="020E0502060401010101" pitchFamily="34" charset="-79"/>
              </a:rPr>
              <a:t>את השיטה והמערך השלם בדקנו קודם כל על שתיים מאיתנו, כפיילוט לניסוי, וכך בעצם ווידאנו שביצוע המטלה הוא אפשרי, </a:t>
            </a:r>
            <a:r>
              <a:rPr lang="he-IL" sz="1800" kern="100" dirty="0" err="1">
                <a:effectLst/>
                <a:latin typeface="Aptos" panose="020B0004020202020204" pitchFamily="34" charset="0"/>
                <a:ea typeface="Aptos" panose="020B0004020202020204" pitchFamily="34" charset="0"/>
                <a:cs typeface="David" panose="020E0502060401010101" pitchFamily="34" charset="-79"/>
              </a:rPr>
              <a:t>שהכל</a:t>
            </a:r>
            <a:r>
              <a:rPr lang="he-IL" sz="1800" kern="100" dirty="0">
                <a:effectLst/>
                <a:latin typeface="Aptos" panose="020B0004020202020204" pitchFamily="34" charset="0"/>
                <a:ea typeface="Aptos" panose="020B0004020202020204" pitchFamily="34" charset="0"/>
                <a:cs typeface="David" panose="020E0502060401010101" pitchFamily="34" charset="-79"/>
              </a:rPr>
              <a:t> עובד כראוי, ושבכלל יש מה להמשיך עם המחקר.</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sp>
        <p:nvSpPr>
          <p:cNvPr id="4" name="מציין מיקום של מספר שקופית 3"/>
          <p:cNvSpPr>
            <a:spLocks noGrp="1"/>
          </p:cNvSpPr>
          <p:nvPr>
            <p:ph type="sldNum" sz="quarter" idx="5"/>
          </p:nvPr>
        </p:nvSpPr>
        <p:spPr/>
        <p:txBody>
          <a:bodyPr/>
          <a:lstStyle/>
          <a:p>
            <a:fld id="{B7CCDDCA-CE2B-43B5-BB79-C1B6B1AD0085}" type="slidenum">
              <a:rPr lang="he-IL" smtClean="0"/>
              <a:t>9</a:t>
            </a:fld>
            <a:endParaRPr lang="he-IL"/>
          </a:p>
        </p:txBody>
      </p:sp>
    </p:spTree>
    <p:extLst>
      <p:ext uri="{BB962C8B-B14F-4D97-AF65-F5344CB8AC3E}">
        <p14:creationId xmlns:p14="http://schemas.microsoft.com/office/powerpoint/2010/main" val="3032453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E66DA5-7751-4D3D-B753-58DF3B418763}"/>
              </a:ext>
            </a:extLst>
          </p:cNvPr>
          <p:cNvSpPr>
            <a:spLocks noGrp="1"/>
          </p:cNvSpPr>
          <p:nvPr>
            <p:ph type="dt" sz="half" idx="10"/>
          </p:nvPr>
        </p:nvSpPr>
        <p:spPr/>
        <p:txBody>
          <a:bodyPr/>
          <a:lstStyle/>
          <a:p>
            <a:fld id="{6A4B53A7-3209-46A6-9454-F38EAC8F11E7}" type="datetimeFigureOut">
              <a:rPr lang="en-US" smtClean="0"/>
              <a:t>11/12/2024</a:t>
            </a:fld>
            <a:endParaRPr lang="en-US"/>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6951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AD429-654B-4F0E-94E9-6FEF8EC67E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8D60B2-06F5-4567-BE1F-BBA527053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16F6F2-8269-4B80-8EE3-81FEE0F9DFA6}"/>
              </a:ext>
            </a:extLst>
          </p:cNvPr>
          <p:cNvSpPr>
            <a:spLocks noGrp="1"/>
          </p:cNvSpPr>
          <p:nvPr>
            <p:ph type="dt" sz="half" idx="10"/>
          </p:nvPr>
        </p:nvSpPr>
        <p:spPr/>
        <p:txBody>
          <a:bodyPr/>
          <a:lstStyle/>
          <a:p>
            <a:fld id="{6A4B53A7-3209-46A6-9454-F38EAC8F11E7}" type="datetimeFigureOut">
              <a:rPr lang="en-US" smtClean="0"/>
              <a:t>11/12/2024</a:t>
            </a:fld>
            <a:endParaRPr lang="en-US"/>
          </a:p>
        </p:txBody>
      </p:sp>
      <p:sp>
        <p:nvSpPr>
          <p:cNvPr id="5" name="Footer Placeholder 4">
            <a:extLst>
              <a:ext uri="{FF2B5EF4-FFF2-40B4-BE49-F238E27FC236}">
                <a16:creationId xmlns:a16="http://schemas.microsoft.com/office/drawing/2014/main" id="{56BC86E4-3EDE-4EB4-B1A3-A1198AADD1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1752B0-ACEC-49EF-8131-FCF35BC5CD35}"/>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1A0462E3-375D-4E76-8886-69E06985D069}"/>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9366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23B094-F480-477B-901C-7181F88C07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052089-A920-4E52-98DC-8A5DC7B0ACC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A074FE-F1B4-421F-A66E-FA351C8F99E9}"/>
              </a:ext>
            </a:extLst>
          </p:cNvPr>
          <p:cNvSpPr>
            <a:spLocks noGrp="1"/>
          </p:cNvSpPr>
          <p:nvPr>
            <p:ph type="dt" sz="half" idx="10"/>
          </p:nvPr>
        </p:nvSpPr>
        <p:spPr/>
        <p:txBody>
          <a:bodyPr/>
          <a:lstStyle/>
          <a:p>
            <a:fld id="{6A4B53A7-3209-46A6-9454-F38EAC8F11E7}" type="datetimeFigureOut">
              <a:rPr lang="en-US" smtClean="0"/>
              <a:t>11/12/2024</a:t>
            </a:fld>
            <a:endParaRPr lang="en-US"/>
          </a:p>
        </p:txBody>
      </p:sp>
      <p:sp>
        <p:nvSpPr>
          <p:cNvPr id="5" name="Footer Placeholder 4">
            <a:extLst>
              <a:ext uri="{FF2B5EF4-FFF2-40B4-BE49-F238E27FC236}">
                <a16:creationId xmlns:a16="http://schemas.microsoft.com/office/drawing/2014/main" id="{34D764BA-3AB2-45FD-ABCB-975B3FDDF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FB3FEF-8252-49FD-82F2-3E5FABC65F9A}"/>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0AEB5C65-83BB-4EBD-AD22-EDA8489D0F5D}"/>
              </a:ext>
            </a:extLst>
          </p:cNvPr>
          <p:cNvCxnSpPr>
            <a:cxnSpLocks/>
          </p:cNvCxnSpPr>
          <p:nvPr/>
        </p:nvCxnSpPr>
        <p:spPr>
          <a:xfrm flipV="1">
            <a:off x="8313" y="261865"/>
            <a:ext cx="11353802" cy="1"/>
          </a:xfrm>
          <a:prstGeom prst="line">
            <a:avLst/>
          </a:prstGeom>
          <a:ln w="25400" cap="sq">
            <a:gradFill flip="none" rotWithShape="1">
              <a:gsLst>
                <a:gs pos="0">
                  <a:schemeClr val="accent2"/>
                </a:gs>
                <a:gs pos="100000">
                  <a:schemeClr val="accent4"/>
                </a:gs>
              </a:gsLst>
              <a:lin ang="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19731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p>
            <a:fld id="{6A4B53A7-3209-46A6-9454-F38EAC8F11E7}" type="datetimeFigureOut">
              <a:rPr lang="en-US" smtClean="0"/>
              <a:t>11/12/2024</a:t>
            </a:fld>
            <a:endParaRPr lang="en-US"/>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1724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FC2D1-D3FE-4B37-8740-57444421FDBF}"/>
              </a:ext>
            </a:extLst>
          </p:cNvPr>
          <p:cNvSpPr>
            <a:spLocks noGrp="1"/>
          </p:cNvSpPr>
          <p:nvPr>
            <p:ph type="title"/>
          </p:nvPr>
        </p:nvSpPr>
        <p:spPr>
          <a:xfrm>
            <a:off x="831850" y="1709738"/>
            <a:ext cx="10515600" cy="2852737"/>
          </a:xfrm>
        </p:spPr>
        <p:txBody>
          <a:bodyPr anchor="b"/>
          <a:lstStyle>
            <a:lvl1pPr>
              <a:defRPr sz="6000" b="1" i="0" cap="all" baseline="0"/>
            </a:lvl1pPr>
          </a:lstStyle>
          <a:p>
            <a:r>
              <a:rPr lang="en-US"/>
              <a:t>Click to edit Master title style</a:t>
            </a:r>
          </a:p>
        </p:txBody>
      </p:sp>
      <p:sp>
        <p:nvSpPr>
          <p:cNvPr id="3" name="Text Placeholder 2">
            <a:extLst>
              <a:ext uri="{FF2B5EF4-FFF2-40B4-BE49-F238E27FC236}">
                <a16:creationId xmlns:a16="http://schemas.microsoft.com/office/drawing/2014/main" id="{BA5AF550-086C-426E-A374-85DB39570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9A58988-AD39-4AE9-8E6A-0907F0BE2673}"/>
              </a:ext>
            </a:extLst>
          </p:cNvPr>
          <p:cNvSpPr>
            <a:spLocks noGrp="1"/>
          </p:cNvSpPr>
          <p:nvPr>
            <p:ph type="dt" sz="half" idx="10"/>
          </p:nvPr>
        </p:nvSpPr>
        <p:spPr/>
        <p:txBody>
          <a:bodyPr/>
          <a:lstStyle/>
          <a:p>
            <a:fld id="{6A4B53A7-3209-46A6-9454-F38EAC8F11E7}" type="datetimeFigureOut">
              <a:rPr lang="en-US" smtClean="0"/>
              <a:t>11/12/2024</a:t>
            </a:fld>
            <a:endParaRPr lang="en-US"/>
          </a:p>
        </p:txBody>
      </p:sp>
      <p:sp>
        <p:nvSpPr>
          <p:cNvPr id="5" name="Footer Placeholder 4">
            <a:extLst>
              <a:ext uri="{FF2B5EF4-FFF2-40B4-BE49-F238E27FC236}">
                <a16:creationId xmlns:a16="http://schemas.microsoft.com/office/drawing/2014/main" id="{1D366319-82EE-408E-819F-8F8E6DBA7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21C8A6-777F-496D-8620-AE52BFC33FC4}"/>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9" name="Straight Connector 8">
            <a:extLst>
              <a:ext uri="{FF2B5EF4-FFF2-40B4-BE49-F238E27FC236}">
                <a16:creationId xmlns:a16="http://schemas.microsoft.com/office/drawing/2014/main" id="{C031F83B-57A8-4533-981C-D1FFAD2B6B6F}"/>
              </a:ext>
            </a:extLst>
          </p:cNvPr>
          <p:cNvCxnSpPr>
            <a:cxnSpLocks/>
          </p:cNvCxnSpPr>
          <p:nvPr/>
        </p:nvCxnSpPr>
        <p:spPr>
          <a:xfrm>
            <a:off x="715890" y="1701425"/>
            <a:ext cx="0" cy="5148262"/>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34356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D8FDCB-69DA-4A8F-8B91-5CFF77897C27}"/>
              </a:ext>
            </a:extLst>
          </p:cNvPr>
          <p:cNvSpPr>
            <a:spLocks noGrp="1"/>
          </p:cNvSpPr>
          <p:nvPr>
            <p:ph type="dt" sz="half" idx="10"/>
          </p:nvPr>
        </p:nvSpPr>
        <p:spPr/>
        <p:txBody>
          <a:bodyPr/>
          <a:lstStyle/>
          <a:p>
            <a:fld id="{6A4B53A7-3209-46A6-9454-F38EAC8F11E7}" type="datetimeFigureOut">
              <a:rPr lang="en-US" smtClean="0"/>
              <a:t>11/12/2024</a:t>
            </a:fld>
            <a:endParaRPr lang="en-US"/>
          </a:p>
        </p:txBody>
      </p:sp>
      <p:sp>
        <p:nvSpPr>
          <p:cNvPr id="6" name="Footer Placeholder 5">
            <a:extLst>
              <a:ext uri="{FF2B5EF4-FFF2-40B4-BE49-F238E27FC236}">
                <a16:creationId xmlns:a16="http://schemas.microsoft.com/office/drawing/2014/main" id="{91AC8C07-E0D3-4464-AE3C-25730D75C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2596A6-734E-4AE0-BFB8-3089137BF8E8}"/>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3929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p>
            <a:fld id="{6A4B53A7-3209-46A6-9454-F38EAC8F11E7}" type="datetimeFigureOut">
              <a:rPr lang="en-US" smtClean="0"/>
              <a:t>11/12/2024</a:t>
            </a:fld>
            <a:endParaRPr lang="en-US"/>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8852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a:lstStyle/>
          <a:p>
            <a:fld id="{6A4B53A7-3209-46A6-9454-F38EAC8F11E7}" type="datetimeFigureOut">
              <a:rPr lang="en-US" smtClean="0"/>
              <a:t>11/12/2024</a:t>
            </a:fld>
            <a:endParaRPr lang="en-US"/>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16414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a:lstStyle/>
          <a:p>
            <a:fld id="{6A4B53A7-3209-46A6-9454-F38EAC8F11E7}" type="datetimeFigureOut">
              <a:rPr lang="en-US" smtClean="0"/>
              <a:t>11/12/2024</a:t>
            </a:fld>
            <a:endParaRPr lang="en-US"/>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1766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a:lstStyle/>
          <a:p>
            <a:fld id="{6A4B53A7-3209-46A6-9454-F38EAC8F11E7}" type="datetimeFigureOut">
              <a:rPr lang="en-US" smtClean="0"/>
              <a:t>11/12/2024</a:t>
            </a:fld>
            <a:endParaRPr lang="en-US"/>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29469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a:lstStyle/>
          <a:p>
            <a:fld id="{6A4B53A7-3209-46A6-9454-F38EAC8F11E7}" type="datetimeFigureOut">
              <a:rPr lang="en-US" smtClean="0"/>
              <a:t>11/12/2024</a:t>
            </a:fld>
            <a:endParaRPr lang="en-US"/>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27CE633F-9882-4A5C-83A2-1109D0C73261}" type="slidenum">
              <a:rPr lang="en-US" smtClean="0"/>
              <a:t>‹#›</a:t>
            </a:fld>
            <a:endParaRPr lang="en-US"/>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2712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fld id="{6A4B53A7-3209-46A6-9454-F38EAC8F11E7}" type="datetimeFigureOut">
              <a:rPr lang="en-US" smtClean="0"/>
              <a:pPr/>
              <a:t>11/12/2024</a:t>
            </a:fld>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27CE633F-9882-4A5C-83A2-1109D0C73261}" type="slidenum">
              <a:rPr lang="en-US" smtClean="0"/>
              <a:pPr/>
              <a:t>‹#›</a:t>
            </a:fld>
            <a:endParaRPr lang="en-US"/>
          </a:p>
        </p:txBody>
      </p:sp>
    </p:spTree>
    <p:extLst>
      <p:ext uri="{BB962C8B-B14F-4D97-AF65-F5344CB8AC3E}">
        <p14:creationId xmlns:p14="http://schemas.microsoft.com/office/powerpoint/2010/main" val="1921838678"/>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2" r:id="rId6"/>
    <p:sldLayoutId id="2147483688" r:id="rId7"/>
    <p:sldLayoutId id="2147483689" r:id="rId8"/>
    <p:sldLayoutId id="2147483690" r:id="rId9"/>
    <p:sldLayoutId id="2147483691" r:id="rId10"/>
    <p:sldLayoutId id="214748369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0" name="Rectangle 79">
            <a:extLst>
              <a:ext uri="{FF2B5EF4-FFF2-40B4-BE49-F238E27FC236}">
                <a16:creationId xmlns:a16="http://schemas.microsoft.com/office/drawing/2014/main" id="{D9FB580A-BA0E-4D5E-90F4-C42767A783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ue and white room with a blue sky&#10;&#10;Description automatically generated">
            <a:extLst>
              <a:ext uri="{FF2B5EF4-FFF2-40B4-BE49-F238E27FC236}">
                <a16:creationId xmlns:a16="http://schemas.microsoft.com/office/drawing/2014/main" id="{FC6DB799-F3D7-D689-5E7E-E54CD7314A96}"/>
              </a:ext>
            </a:extLst>
          </p:cNvPr>
          <p:cNvPicPr>
            <a:picLocks noChangeAspect="1"/>
          </p:cNvPicPr>
          <p:nvPr/>
        </p:nvPicPr>
        <p:blipFill rotWithShape="1">
          <a:blip r:embed="rId3"/>
          <a:srcRect t="25038" r="-1" b="-1"/>
          <a:stretch/>
        </p:blipFill>
        <p:spPr>
          <a:xfrm>
            <a:off x="20" y="1"/>
            <a:ext cx="12198076" cy="6857998"/>
          </a:xfrm>
          <a:prstGeom prst="rect">
            <a:avLst/>
          </a:prstGeom>
        </p:spPr>
      </p:pic>
      <p:sp>
        <p:nvSpPr>
          <p:cNvPr id="82" name="Rectangle 81">
            <a:extLst>
              <a:ext uri="{FF2B5EF4-FFF2-40B4-BE49-F238E27FC236}">
                <a16:creationId xmlns:a16="http://schemas.microsoft.com/office/drawing/2014/main" id="{66FE6C92-1731-4FD3-9F27-3D29161BB9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735"/>
            <a:ext cx="12192000" cy="2844264"/>
          </a:xfrm>
          <a:prstGeom prst="rect">
            <a:avLst/>
          </a:prstGeom>
          <a:gradFill flip="none" rotWithShape="1">
            <a:gsLst>
              <a:gs pos="100000">
                <a:schemeClr val="accent4">
                  <a:alpha val="60000"/>
                </a:schemeClr>
              </a:gs>
              <a:gs pos="0">
                <a:schemeClr val="accent2">
                  <a:alpha val="60000"/>
                </a:schemeClr>
              </a:gs>
            </a:gsLst>
            <a:lin ang="189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C9BBA59-4729-246E-6F9E-E6C1928F4E3A}"/>
              </a:ext>
            </a:extLst>
          </p:cNvPr>
          <p:cNvSpPr>
            <a:spLocks noGrp="1"/>
          </p:cNvSpPr>
          <p:nvPr>
            <p:ph type="ctrTitle"/>
          </p:nvPr>
        </p:nvSpPr>
        <p:spPr>
          <a:xfrm>
            <a:off x="2304556" y="4756795"/>
            <a:ext cx="7582875" cy="996919"/>
          </a:xfrm>
        </p:spPr>
        <p:txBody>
          <a:bodyPr anchor="b">
            <a:normAutofit fontScale="90000"/>
          </a:bodyPr>
          <a:lstStyle/>
          <a:p>
            <a:pPr algn="ctr"/>
            <a:r>
              <a:rPr lang="he-IL" sz="4800" dirty="0">
                <a:solidFill>
                  <a:schemeClr val="bg1"/>
                </a:solidFill>
              </a:rPr>
              <a:t>קחו עוד נשימה:</a:t>
            </a:r>
            <a:br>
              <a:rPr lang="en-US" sz="4800" dirty="0">
                <a:solidFill>
                  <a:schemeClr val="bg1"/>
                </a:solidFill>
              </a:rPr>
            </a:br>
            <a:r>
              <a:rPr lang="he-IL" sz="4800" dirty="0">
                <a:solidFill>
                  <a:schemeClr val="bg1"/>
                </a:solidFill>
              </a:rPr>
              <a:t>ההשפעה של קצב הנשימה </a:t>
            </a:r>
            <a:br>
              <a:rPr lang="en-US" sz="4800" dirty="0">
                <a:solidFill>
                  <a:schemeClr val="bg1"/>
                </a:solidFill>
              </a:rPr>
            </a:br>
            <a:r>
              <a:rPr lang="he-IL" sz="4800" dirty="0">
                <a:solidFill>
                  <a:schemeClr val="bg1"/>
                </a:solidFill>
              </a:rPr>
              <a:t>על קצב הלב</a:t>
            </a:r>
          </a:p>
        </p:txBody>
      </p:sp>
      <p:sp>
        <p:nvSpPr>
          <p:cNvPr id="3" name="Subtitle 2">
            <a:extLst>
              <a:ext uri="{FF2B5EF4-FFF2-40B4-BE49-F238E27FC236}">
                <a16:creationId xmlns:a16="http://schemas.microsoft.com/office/drawing/2014/main" id="{37AD1CD2-F2A4-30A2-0931-AF7B9AE347C4}"/>
              </a:ext>
            </a:extLst>
          </p:cNvPr>
          <p:cNvSpPr>
            <a:spLocks noGrp="1"/>
          </p:cNvSpPr>
          <p:nvPr>
            <p:ph type="subTitle" idx="1"/>
          </p:nvPr>
        </p:nvSpPr>
        <p:spPr>
          <a:xfrm>
            <a:off x="263615" y="5487899"/>
            <a:ext cx="11664755" cy="1453035"/>
          </a:xfrm>
        </p:spPr>
        <p:txBody>
          <a:bodyPr anchor="ctr">
            <a:normAutofit/>
          </a:bodyPr>
          <a:lstStyle/>
          <a:p>
            <a:pPr algn="ctr">
              <a:lnSpc>
                <a:spcPct val="150000"/>
              </a:lnSpc>
            </a:pPr>
            <a:r>
              <a:rPr lang="he-IL" sz="2600" b="1" dirty="0">
                <a:solidFill>
                  <a:schemeClr val="bg1"/>
                </a:solidFill>
              </a:rPr>
              <a:t>נעה וקסלר</a:t>
            </a:r>
            <a:endParaRPr lang="he-IL" sz="2000" dirty="0">
              <a:solidFill>
                <a:schemeClr val="bg1"/>
              </a:solidFill>
            </a:endParaRPr>
          </a:p>
        </p:txBody>
      </p:sp>
      <p:sp>
        <p:nvSpPr>
          <p:cNvPr id="84"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954" y="4521711"/>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86"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3734" y="475100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88"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414" y="5266150"/>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spTree>
    <p:extLst>
      <p:ext uri="{BB962C8B-B14F-4D97-AF65-F5344CB8AC3E}">
        <p14:creationId xmlns:p14="http://schemas.microsoft.com/office/powerpoint/2010/main" val="893184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2679492-7988-4050-9056-5424444524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497E02-10DD-F506-268F-99E65F0D64FD}"/>
              </a:ext>
            </a:extLst>
          </p:cNvPr>
          <p:cNvSpPr>
            <a:spLocks noGrp="1"/>
          </p:cNvSpPr>
          <p:nvPr>
            <p:ph type="title"/>
          </p:nvPr>
        </p:nvSpPr>
        <p:spPr>
          <a:xfrm>
            <a:off x="6392583" y="501651"/>
            <a:ext cx="4414848" cy="1716255"/>
          </a:xfrm>
        </p:spPr>
        <p:txBody>
          <a:bodyPr anchor="b">
            <a:normAutofit/>
          </a:bodyPr>
          <a:lstStyle/>
          <a:p>
            <a:pPr algn="ctr" rtl="1"/>
            <a:r>
              <a:rPr lang="he-IL" sz="5400" b="1" dirty="0">
                <a:solidFill>
                  <a:schemeClr val="accent1">
                    <a:lumMod val="75000"/>
                  </a:schemeClr>
                </a:solidFill>
              </a:rPr>
              <a:t>מניפולציה – מטלות נשימה</a:t>
            </a:r>
          </a:p>
        </p:txBody>
      </p:sp>
      <p:sp>
        <p:nvSpPr>
          <p:cNvPr id="14" name="Rectangle 13">
            <a:extLst>
              <a:ext uri="{FF2B5EF4-FFF2-40B4-BE49-F238E27FC236}">
                <a16:creationId xmlns:a16="http://schemas.microsoft.com/office/drawing/2014/main" id="{B091B163-7D61-4891-ABCF-5C13D9C418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מציין מיקום תוכן 4" descr="תמונה שמכילה מנורה, עיגול&#10;&#10;התיאור נוצר באופן אוטומטי">
            <a:extLst>
              <a:ext uri="{FF2B5EF4-FFF2-40B4-BE49-F238E27FC236}">
                <a16:creationId xmlns:a16="http://schemas.microsoft.com/office/drawing/2014/main" id="{309865FC-A1E0-9AB2-25D0-C15A012D8B72}"/>
              </a:ext>
            </a:extLst>
          </p:cNvPr>
          <p:cNvPicPr>
            <a:picLocks noChangeAspect="1"/>
          </p:cNvPicPr>
          <p:nvPr/>
        </p:nvPicPr>
        <p:blipFill rotWithShape="1">
          <a:blip r:embed="rId3">
            <a:extLst>
              <a:ext uri="{28A0092B-C50C-407E-A947-70E740481C1C}">
                <a14:useLocalDpi xmlns:a14="http://schemas.microsoft.com/office/drawing/2010/main" val="0"/>
              </a:ext>
            </a:extLst>
          </a:blip>
          <a:srcRect t="2087" r="1" b="20300"/>
          <a:stretch/>
        </p:blipFill>
        <p:spPr>
          <a:xfrm>
            <a:off x="279143" y="299509"/>
            <a:ext cx="5221625" cy="6258983"/>
          </a:xfrm>
          <a:prstGeom prst="rect">
            <a:avLst/>
          </a:prstGeom>
        </p:spPr>
      </p:pic>
      <p:sp>
        <p:nvSpPr>
          <p:cNvPr id="9" name="Content Placeholder 8">
            <a:extLst>
              <a:ext uri="{FF2B5EF4-FFF2-40B4-BE49-F238E27FC236}">
                <a16:creationId xmlns:a16="http://schemas.microsoft.com/office/drawing/2014/main" id="{57683D95-542B-191B-D273-B2AF6A498394}"/>
              </a:ext>
            </a:extLst>
          </p:cNvPr>
          <p:cNvSpPr>
            <a:spLocks noGrp="1"/>
          </p:cNvSpPr>
          <p:nvPr>
            <p:ph idx="1"/>
          </p:nvPr>
        </p:nvSpPr>
        <p:spPr>
          <a:xfrm>
            <a:off x="6709514" y="2609729"/>
            <a:ext cx="4147074" cy="1457489"/>
          </a:xfrm>
          <a:solidFill>
            <a:schemeClr val="accent1">
              <a:lumMod val="60000"/>
              <a:lumOff val="40000"/>
            </a:schemeClr>
          </a:solidFill>
          <a:ln>
            <a:solidFill>
              <a:schemeClr val="accent1"/>
            </a:solidFill>
          </a:ln>
        </p:spPr>
        <p:txBody>
          <a:bodyPr anchor="t">
            <a:normAutofit lnSpcReduction="10000"/>
          </a:bodyPr>
          <a:lstStyle/>
          <a:p>
            <a:pPr marL="0" indent="0" algn="ctr" rtl="1">
              <a:buNone/>
            </a:pPr>
            <a:r>
              <a:rPr lang="he-IL" dirty="0">
                <a:solidFill>
                  <a:schemeClr val="bg1"/>
                </a:solidFill>
              </a:rPr>
              <a:t>המשתנה הבלתי-תלוי: </a:t>
            </a:r>
            <a:br>
              <a:rPr lang="en-US" dirty="0">
                <a:solidFill>
                  <a:schemeClr val="bg1"/>
                </a:solidFill>
              </a:rPr>
            </a:br>
            <a:endParaRPr lang="he-IL" dirty="0">
              <a:solidFill>
                <a:schemeClr val="bg1"/>
              </a:solidFill>
            </a:endParaRPr>
          </a:p>
          <a:p>
            <a:pPr marL="0" indent="0" algn="ctr" rtl="1">
              <a:buNone/>
            </a:pPr>
            <a:r>
              <a:rPr lang="he-IL" sz="3600" b="1" dirty="0">
                <a:solidFill>
                  <a:schemeClr val="bg1"/>
                </a:solidFill>
              </a:rPr>
              <a:t>קצב הנשימה </a:t>
            </a:r>
          </a:p>
          <a:p>
            <a:pPr marL="0" indent="0" algn="r" rtl="1">
              <a:buNone/>
            </a:pPr>
            <a:endParaRPr lang="he-IL" sz="2400" dirty="0">
              <a:solidFill>
                <a:schemeClr val="bg1"/>
              </a:solidFill>
            </a:endParaRPr>
          </a:p>
        </p:txBody>
      </p:sp>
      <p:cxnSp>
        <p:nvCxnSpPr>
          <p:cNvPr id="16"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7" name="תיבת טקסט 6">
            <a:extLst>
              <a:ext uri="{FF2B5EF4-FFF2-40B4-BE49-F238E27FC236}">
                <a16:creationId xmlns:a16="http://schemas.microsoft.com/office/drawing/2014/main" id="{72B57ADD-E5FF-2D24-87F1-212A354F837C}"/>
              </a:ext>
            </a:extLst>
          </p:cNvPr>
          <p:cNvSpPr txBox="1"/>
          <p:nvPr/>
        </p:nvSpPr>
        <p:spPr>
          <a:xfrm>
            <a:off x="6317214" y="4715201"/>
            <a:ext cx="4954991" cy="1569660"/>
          </a:xfrm>
          <a:prstGeom prst="rect">
            <a:avLst/>
          </a:prstGeom>
          <a:solidFill>
            <a:schemeClr val="accent1">
              <a:lumMod val="75000"/>
            </a:schemeClr>
          </a:solidFill>
          <a:ln>
            <a:solidFill>
              <a:schemeClr val="accent1"/>
            </a:solidFill>
          </a:ln>
        </p:spPr>
        <p:txBody>
          <a:bodyPr wrap="square">
            <a:spAutoFit/>
          </a:bodyPr>
          <a:lstStyle/>
          <a:p>
            <a:pPr marL="0" indent="0" algn="ctr" rtl="1">
              <a:buNone/>
            </a:pPr>
            <a:r>
              <a:rPr lang="he-IL" sz="2400" u="sng" dirty="0">
                <a:solidFill>
                  <a:schemeClr val="bg1"/>
                </a:solidFill>
              </a:rPr>
              <a:t>3 רמות: </a:t>
            </a:r>
          </a:p>
          <a:p>
            <a:pPr marL="457200" indent="-457200" algn="ctr" rtl="1">
              <a:buFont typeface="Arial" panose="020B0604020202020204" pitchFamily="34" charset="0"/>
              <a:buChar char="•"/>
            </a:pPr>
            <a:r>
              <a:rPr lang="he-IL" sz="2400" dirty="0">
                <a:solidFill>
                  <a:schemeClr val="bg1"/>
                </a:solidFill>
              </a:rPr>
              <a:t>בייסליין (נשימה רגילה במצב מנוחה)</a:t>
            </a:r>
          </a:p>
          <a:p>
            <a:pPr marL="457200" indent="-457200" algn="ctr" rtl="1">
              <a:buFont typeface="Arial" panose="020B0604020202020204" pitchFamily="34" charset="0"/>
              <a:buChar char="•"/>
            </a:pPr>
            <a:r>
              <a:rPr lang="he-IL" sz="2400" dirty="0">
                <a:solidFill>
                  <a:schemeClr val="bg1"/>
                </a:solidFill>
              </a:rPr>
              <a:t>קצב מהיר (60 נשימות לדקה)</a:t>
            </a:r>
          </a:p>
          <a:p>
            <a:pPr marL="457200" indent="-457200" algn="ctr" rtl="1">
              <a:buFont typeface="Arial" panose="020B0604020202020204" pitchFamily="34" charset="0"/>
              <a:buChar char="•"/>
            </a:pPr>
            <a:r>
              <a:rPr lang="he-IL" sz="2400" dirty="0">
                <a:solidFill>
                  <a:schemeClr val="bg1"/>
                </a:solidFill>
              </a:rPr>
              <a:t>קצב איטי (6 נשימות לדקה)</a:t>
            </a:r>
          </a:p>
        </p:txBody>
      </p:sp>
    </p:spTree>
    <p:extLst>
      <p:ext uri="{BB962C8B-B14F-4D97-AF65-F5344CB8AC3E}">
        <p14:creationId xmlns:p14="http://schemas.microsoft.com/office/powerpoint/2010/main" val="6697939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3C483-AC1C-141E-70AE-EF5EE7FA06EB}"/>
              </a:ext>
            </a:extLst>
          </p:cNvPr>
          <p:cNvSpPr>
            <a:spLocks noGrp="1"/>
          </p:cNvSpPr>
          <p:nvPr>
            <p:ph type="title"/>
          </p:nvPr>
        </p:nvSpPr>
        <p:spPr>
          <a:xfrm>
            <a:off x="838200" y="782220"/>
            <a:ext cx="10515600" cy="1511801"/>
          </a:xfrm>
        </p:spPr>
        <p:txBody>
          <a:bodyPr>
            <a:normAutofit fontScale="90000"/>
          </a:bodyPr>
          <a:lstStyle/>
          <a:p>
            <a:pPr algn="ctr" rtl="1"/>
            <a:r>
              <a:rPr lang="he-IL" sz="6700" b="1" dirty="0">
                <a:solidFill>
                  <a:schemeClr val="accent1">
                    <a:lumMod val="75000"/>
                  </a:schemeClr>
                </a:solidFill>
              </a:rPr>
              <a:t>מדידה - אק"ג</a:t>
            </a:r>
            <a:br>
              <a:rPr lang="en-US" sz="6000" b="1" dirty="0">
                <a:solidFill>
                  <a:schemeClr val="accent1">
                    <a:lumMod val="75000"/>
                  </a:schemeClr>
                </a:solidFill>
              </a:rPr>
            </a:br>
            <a:br>
              <a:rPr lang="en-US" sz="2400" b="1" dirty="0">
                <a:solidFill>
                  <a:schemeClr val="accent1">
                    <a:lumMod val="75000"/>
                  </a:schemeClr>
                </a:solidFill>
              </a:rPr>
            </a:br>
            <a:r>
              <a:rPr lang="he-IL" sz="2800" b="1" dirty="0">
                <a:solidFill>
                  <a:schemeClr val="accent1">
                    <a:lumMod val="75000"/>
                  </a:schemeClr>
                </a:solidFill>
              </a:rPr>
              <a:t>(המשתנה התלוי: קצב הלב)</a:t>
            </a:r>
            <a:endParaRPr lang="he-IL" sz="6000" b="1" dirty="0">
              <a:solidFill>
                <a:schemeClr val="accent1">
                  <a:lumMod val="75000"/>
                </a:schemeClr>
              </a:solidFill>
            </a:endParaRPr>
          </a:p>
        </p:txBody>
      </p:sp>
      <p:pic>
        <p:nvPicPr>
          <p:cNvPr id="6" name="Picture 5">
            <a:extLst>
              <a:ext uri="{FF2B5EF4-FFF2-40B4-BE49-F238E27FC236}">
                <a16:creationId xmlns:a16="http://schemas.microsoft.com/office/drawing/2014/main" id="{AA883EBD-9CA9-26BA-74CC-05C03710E057}"/>
              </a:ext>
            </a:extLst>
          </p:cNvPr>
          <p:cNvPicPr>
            <a:picLocks noChangeAspect="1"/>
          </p:cNvPicPr>
          <p:nvPr/>
        </p:nvPicPr>
        <p:blipFill rotWithShape="1">
          <a:blip r:embed="rId3"/>
          <a:srcRect l="7598" t="11284" r="16967" b="11486"/>
          <a:stretch/>
        </p:blipFill>
        <p:spPr>
          <a:xfrm rot="16200000">
            <a:off x="1732881" y="2037017"/>
            <a:ext cx="2990098" cy="4081622"/>
          </a:xfrm>
          <a:prstGeom prst="rect">
            <a:avLst/>
          </a:prstGeom>
        </p:spPr>
      </p:pic>
      <p:pic>
        <p:nvPicPr>
          <p:cNvPr id="8" name="Picture 7">
            <a:extLst>
              <a:ext uri="{FF2B5EF4-FFF2-40B4-BE49-F238E27FC236}">
                <a16:creationId xmlns:a16="http://schemas.microsoft.com/office/drawing/2014/main" id="{10D7EC60-15AA-772E-D1EA-E14ECE1EE7A2}"/>
              </a:ext>
            </a:extLst>
          </p:cNvPr>
          <p:cNvPicPr>
            <a:picLocks noChangeAspect="1"/>
          </p:cNvPicPr>
          <p:nvPr/>
        </p:nvPicPr>
        <p:blipFill rotWithShape="1">
          <a:blip r:embed="rId4"/>
          <a:srcRect l="13844" t="25000" b="27662"/>
          <a:stretch/>
        </p:blipFill>
        <p:spPr>
          <a:xfrm>
            <a:off x="7272180" y="2582779"/>
            <a:ext cx="4081620" cy="2990099"/>
          </a:xfrm>
          <a:prstGeom prst="rect">
            <a:avLst/>
          </a:prstGeom>
        </p:spPr>
      </p:pic>
    </p:spTree>
    <p:extLst>
      <p:ext uri="{BB962C8B-B14F-4D97-AF65-F5344CB8AC3E}">
        <p14:creationId xmlns:p14="http://schemas.microsoft.com/office/powerpoint/2010/main" val="20290044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97E02-10DD-F506-268F-99E65F0D64FD}"/>
              </a:ext>
            </a:extLst>
          </p:cNvPr>
          <p:cNvSpPr>
            <a:spLocks noGrp="1"/>
          </p:cNvSpPr>
          <p:nvPr>
            <p:ph type="title"/>
          </p:nvPr>
        </p:nvSpPr>
        <p:spPr>
          <a:xfrm>
            <a:off x="1255295" y="33984"/>
            <a:ext cx="10515600" cy="1325563"/>
          </a:xfrm>
        </p:spPr>
        <p:txBody>
          <a:bodyPr/>
          <a:lstStyle/>
          <a:p>
            <a:pPr algn="r" rtl="1"/>
            <a:r>
              <a:rPr lang="he-IL" b="1" dirty="0">
                <a:solidFill>
                  <a:schemeClr val="accent1">
                    <a:lumMod val="75000"/>
                  </a:schemeClr>
                </a:solidFill>
              </a:rPr>
              <a:t>מדגם ומערך הניסוי</a:t>
            </a:r>
          </a:p>
        </p:txBody>
      </p:sp>
      <p:sp>
        <p:nvSpPr>
          <p:cNvPr id="3" name="Content Placeholder 2">
            <a:extLst>
              <a:ext uri="{FF2B5EF4-FFF2-40B4-BE49-F238E27FC236}">
                <a16:creationId xmlns:a16="http://schemas.microsoft.com/office/drawing/2014/main" id="{CE9EDE4A-D513-DA21-7967-533AFF9170B6}"/>
              </a:ext>
            </a:extLst>
          </p:cNvPr>
          <p:cNvSpPr>
            <a:spLocks noGrp="1"/>
          </p:cNvSpPr>
          <p:nvPr>
            <p:ph idx="1"/>
          </p:nvPr>
        </p:nvSpPr>
        <p:spPr>
          <a:xfrm>
            <a:off x="8662737" y="2236460"/>
            <a:ext cx="2406315" cy="1501351"/>
          </a:xfrm>
          <a:solidFill>
            <a:schemeClr val="accent1"/>
          </a:solidFill>
        </p:spPr>
        <p:txBody>
          <a:bodyPr>
            <a:normAutofit/>
          </a:bodyPr>
          <a:lstStyle/>
          <a:p>
            <a:pPr marL="0" indent="0" algn="ctr" rtl="1">
              <a:buNone/>
            </a:pPr>
            <a:br>
              <a:rPr lang="en-US" sz="3600" b="1" dirty="0">
                <a:solidFill>
                  <a:schemeClr val="bg1"/>
                </a:solidFill>
              </a:rPr>
            </a:br>
            <a:r>
              <a:rPr lang="en-US" sz="3600" b="1" dirty="0">
                <a:solidFill>
                  <a:schemeClr val="bg1"/>
                </a:solidFill>
              </a:rPr>
              <a:t>N = 20</a:t>
            </a:r>
          </a:p>
          <a:p>
            <a:pPr marL="0" indent="0" algn="r" rtl="1">
              <a:buNone/>
            </a:pPr>
            <a:endParaRPr lang="en-US" sz="3600" b="1" dirty="0">
              <a:solidFill>
                <a:schemeClr val="bg1"/>
              </a:solidFill>
            </a:endParaRPr>
          </a:p>
          <a:p>
            <a:pPr marL="0" indent="0" algn="r" rtl="1">
              <a:buNone/>
            </a:pPr>
            <a:endParaRPr lang="he-IL" dirty="0"/>
          </a:p>
          <a:p>
            <a:pPr marL="0" indent="0" algn="r" rtl="1">
              <a:buNone/>
            </a:pPr>
            <a:endParaRPr lang="he-IL" dirty="0"/>
          </a:p>
          <a:p>
            <a:pPr marL="0" indent="0" algn="r" rtl="1">
              <a:buNone/>
            </a:pPr>
            <a:endParaRPr lang="he-IL" dirty="0"/>
          </a:p>
        </p:txBody>
      </p:sp>
      <p:sp>
        <p:nvSpPr>
          <p:cNvPr id="5" name="תיבת טקסט 4">
            <a:extLst>
              <a:ext uri="{FF2B5EF4-FFF2-40B4-BE49-F238E27FC236}">
                <a16:creationId xmlns:a16="http://schemas.microsoft.com/office/drawing/2014/main" id="{BDB174DD-3334-F628-86A4-B8159B0ABCF8}"/>
              </a:ext>
            </a:extLst>
          </p:cNvPr>
          <p:cNvSpPr txBox="1"/>
          <p:nvPr/>
        </p:nvSpPr>
        <p:spPr>
          <a:xfrm>
            <a:off x="7388153" y="5107880"/>
            <a:ext cx="4549515" cy="1384995"/>
          </a:xfrm>
          <a:prstGeom prst="rect">
            <a:avLst/>
          </a:prstGeom>
          <a:solidFill>
            <a:schemeClr val="accent1">
              <a:lumMod val="60000"/>
              <a:lumOff val="40000"/>
            </a:schemeClr>
          </a:solidFill>
          <a:ln>
            <a:solidFill>
              <a:schemeClr val="accent1"/>
            </a:solidFill>
          </a:ln>
        </p:spPr>
        <p:txBody>
          <a:bodyPr wrap="square">
            <a:spAutoFit/>
          </a:bodyPr>
          <a:lstStyle/>
          <a:p>
            <a:pPr marL="0" indent="0" algn="r" rtl="1">
              <a:buNone/>
            </a:pPr>
            <a:r>
              <a:rPr lang="he-IL" sz="2800" b="1" dirty="0">
                <a:solidFill>
                  <a:schemeClr val="bg1"/>
                </a:solidFill>
              </a:rPr>
              <a:t>12 נקבות, 8 זכרים</a:t>
            </a:r>
          </a:p>
          <a:p>
            <a:pPr marL="0" indent="0" algn="r" rtl="1">
              <a:buNone/>
            </a:pPr>
            <a:endParaRPr lang="he-IL" sz="2800" b="1" dirty="0">
              <a:solidFill>
                <a:schemeClr val="bg1"/>
              </a:solidFill>
            </a:endParaRPr>
          </a:p>
          <a:p>
            <a:pPr marL="0" indent="0" algn="r" rtl="1">
              <a:buNone/>
            </a:pPr>
            <a:r>
              <a:rPr lang="he-IL" sz="2800" b="1" dirty="0">
                <a:solidFill>
                  <a:schemeClr val="bg1"/>
                </a:solidFill>
              </a:rPr>
              <a:t>ממוצע הגילאים במדגם: 26~</a:t>
            </a:r>
          </a:p>
        </p:txBody>
      </p:sp>
      <p:grpSp>
        <p:nvGrpSpPr>
          <p:cNvPr id="11" name="קבוצה 10">
            <a:extLst>
              <a:ext uri="{FF2B5EF4-FFF2-40B4-BE49-F238E27FC236}">
                <a16:creationId xmlns:a16="http://schemas.microsoft.com/office/drawing/2014/main" id="{BAB05770-A9BF-7D99-BD43-4C1FC165BC29}"/>
              </a:ext>
            </a:extLst>
          </p:cNvPr>
          <p:cNvGrpSpPr/>
          <p:nvPr/>
        </p:nvGrpSpPr>
        <p:grpSpPr>
          <a:xfrm>
            <a:off x="838200" y="1027906"/>
            <a:ext cx="7793178" cy="4247317"/>
            <a:chOff x="838200" y="1027906"/>
            <a:chExt cx="7793178" cy="4247317"/>
          </a:xfrm>
        </p:grpSpPr>
        <p:sp>
          <p:nvSpPr>
            <p:cNvPr id="6" name="חץ: שמאלה 5">
              <a:extLst>
                <a:ext uri="{FF2B5EF4-FFF2-40B4-BE49-F238E27FC236}">
                  <a16:creationId xmlns:a16="http://schemas.microsoft.com/office/drawing/2014/main" id="{D68F38D2-87C5-5C27-7915-411FED9B5407}"/>
                </a:ext>
              </a:extLst>
            </p:cNvPr>
            <p:cNvSpPr/>
            <p:nvPr/>
          </p:nvSpPr>
          <p:spPr>
            <a:xfrm rot="20017232">
              <a:off x="6273189" y="3718146"/>
              <a:ext cx="2358189" cy="693821"/>
            </a:xfrm>
            <a:prstGeom prst="leftArrow">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7" name="חץ: שמאלה 6">
              <a:extLst>
                <a:ext uri="{FF2B5EF4-FFF2-40B4-BE49-F238E27FC236}">
                  <a16:creationId xmlns:a16="http://schemas.microsoft.com/office/drawing/2014/main" id="{EC7E3D1C-D39B-28F7-AE0E-67FBA5D2269A}"/>
                </a:ext>
              </a:extLst>
            </p:cNvPr>
            <p:cNvSpPr/>
            <p:nvPr/>
          </p:nvSpPr>
          <p:spPr>
            <a:xfrm rot="1562605">
              <a:off x="6271959" y="1616663"/>
              <a:ext cx="2358189" cy="693821"/>
            </a:xfrm>
            <a:prstGeom prst="leftArrow">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8" name="תיבת טקסט 7">
              <a:extLst>
                <a:ext uri="{FF2B5EF4-FFF2-40B4-BE49-F238E27FC236}">
                  <a16:creationId xmlns:a16="http://schemas.microsoft.com/office/drawing/2014/main" id="{945A5C21-80C3-9694-2998-74DE90198F2F}"/>
                </a:ext>
              </a:extLst>
            </p:cNvPr>
            <p:cNvSpPr txBox="1"/>
            <p:nvPr/>
          </p:nvSpPr>
          <p:spPr>
            <a:xfrm>
              <a:off x="1838419" y="1027906"/>
              <a:ext cx="4549515" cy="4247317"/>
            </a:xfrm>
            <a:prstGeom prst="rect">
              <a:avLst/>
            </a:prstGeom>
            <a:noFill/>
          </p:spPr>
          <p:txBody>
            <a:bodyPr wrap="none" rtlCol="1">
              <a:spAutoFit/>
            </a:bodyPr>
            <a:lstStyle/>
            <a:p>
              <a:pPr algn="r" rtl="1"/>
              <a:r>
                <a:rPr lang="he-IL" sz="2800" dirty="0">
                  <a:solidFill>
                    <a:schemeClr val="accent1"/>
                  </a:solidFill>
                </a:rPr>
                <a:t>10 נמדדים גם בנשימה מהירה</a:t>
              </a:r>
            </a:p>
            <a:p>
              <a:endParaRPr lang="he-IL" sz="2800" dirty="0">
                <a:solidFill>
                  <a:schemeClr val="accent1"/>
                </a:solidFill>
              </a:endParaRPr>
            </a:p>
            <a:p>
              <a:endParaRPr lang="he-IL" sz="2800" dirty="0">
                <a:solidFill>
                  <a:schemeClr val="accent1"/>
                </a:solidFill>
              </a:endParaRPr>
            </a:p>
            <a:p>
              <a:endParaRPr lang="he-IL" sz="2800" dirty="0">
                <a:solidFill>
                  <a:schemeClr val="accent1"/>
                </a:solidFill>
              </a:endParaRPr>
            </a:p>
            <a:p>
              <a:endParaRPr lang="he-IL" sz="2800" dirty="0">
                <a:solidFill>
                  <a:schemeClr val="accent1"/>
                </a:solidFill>
              </a:endParaRPr>
            </a:p>
            <a:p>
              <a:endParaRPr lang="he-IL" sz="2800" dirty="0">
                <a:solidFill>
                  <a:schemeClr val="accent1"/>
                </a:solidFill>
              </a:endParaRPr>
            </a:p>
            <a:p>
              <a:endParaRPr lang="he-IL" sz="2800" dirty="0">
                <a:solidFill>
                  <a:schemeClr val="accent1"/>
                </a:solidFill>
              </a:endParaRPr>
            </a:p>
            <a:p>
              <a:endParaRPr lang="he-IL" sz="2800" dirty="0">
                <a:solidFill>
                  <a:schemeClr val="accent1"/>
                </a:solidFill>
              </a:endParaRPr>
            </a:p>
            <a:p>
              <a:pPr algn="r" rtl="1"/>
              <a:r>
                <a:rPr lang="he-IL" sz="2800" dirty="0">
                  <a:solidFill>
                    <a:schemeClr val="accent1"/>
                  </a:solidFill>
                </a:rPr>
                <a:t>10 נמדדים גם בנשימה איטית</a:t>
              </a:r>
            </a:p>
            <a:p>
              <a:endParaRPr lang="he-IL" dirty="0"/>
            </a:p>
          </p:txBody>
        </p:sp>
        <p:sp>
          <p:nvSpPr>
            <p:cNvPr id="9" name="תיבת טקסט 8">
              <a:extLst>
                <a:ext uri="{FF2B5EF4-FFF2-40B4-BE49-F238E27FC236}">
                  <a16:creationId xmlns:a16="http://schemas.microsoft.com/office/drawing/2014/main" id="{445B49A7-90AB-5521-53A8-D0343469C7B2}"/>
                </a:ext>
              </a:extLst>
            </p:cNvPr>
            <p:cNvSpPr txBox="1"/>
            <p:nvPr/>
          </p:nvSpPr>
          <p:spPr>
            <a:xfrm>
              <a:off x="838200" y="2386970"/>
              <a:ext cx="2304056" cy="1200329"/>
            </a:xfrm>
            <a:prstGeom prst="rect">
              <a:avLst/>
            </a:prstGeom>
            <a:solidFill>
              <a:schemeClr val="accent1">
                <a:lumMod val="20000"/>
                <a:lumOff val="80000"/>
              </a:schemeClr>
            </a:solidFill>
            <a:ln>
              <a:solidFill>
                <a:schemeClr val="accent1"/>
              </a:solidFill>
            </a:ln>
          </p:spPr>
          <p:txBody>
            <a:bodyPr wrap="square" rtlCol="1">
              <a:spAutoFit/>
            </a:bodyPr>
            <a:lstStyle/>
            <a:p>
              <a:pPr algn="ctr" rtl="1"/>
              <a:r>
                <a:rPr lang="he-IL" sz="2400" dirty="0">
                  <a:solidFill>
                    <a:schemeClr val="accent1"/>
                  </a:solidFill>
                </a:rPr>
                <a:t>כולם נמדדים לפני במצב מנוחה (בייסליין)</a:t>
              </a:r>
            </a:p>
          </p:txBody>
        </p:sp>
      </p:grpSp>
    </p:spTree>
    <p:extLst>
      <p:ext uri="{BB962C8B-B14F-4D97-AF65-F5344CB8AC3E}">
        <p14:creationId xmlns:p14="http://schemas.microsoft.com/office/powerpoint/2010/main" val="1258778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randombar(horizontal)">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3C483-AC1C-141E-70AE-EF5EE7FA06EB}"/>
              </a:ext>
            </a:extLst>
          </p:cNvPr>
          <p:cNvSpPr>
            <a:spLocks noGrp="1"/>
          </p:cNvSpPr>
          <p:nvPr>
            <p:ph type="title"/>
          </p:nvPr>
        </p:nvSpPr>
        <p:spPr>
          <a:xfrm>
            <a:off x="838198" y="418757"/>
            <a:ext cx="10515600" cy="1511801"/>
          </a:xfrm>
        </p:spPr>
        <p:txBody>
          <a:bodyPr>
            <a:normAutofit/>
          </a:bodyPr>
          <a:lstStyle/>
          <a:p>
            <a:pPr algn="ctr" rtl="1"/>
            <a:r>
              <a:rPr lang="he-IL" sz="6700" b="1" dirty="0">
                <a:solidFill>
                  <a:schemeClr val="accent1">
                    <a:lumMod val="75000"/>
                  </a:schemeClr>
                </a:solidFill>
              </a:rPr>
              <a:t>הפרדיגמה</a:t>
            </a:r>
            <a:endParaRPr lang="he-IL" sz="6000" b="1" dirty="0">
              <a:solidFill>
                <a:schemeClr val="accent1">
                  <a:lumMod val="75000"/>
                </a:schemeClr>
              </a:solidFill>
            </a:endParaRPr>
          </a:p>
        </p:txBody>
      </p:sp>
      <p:sp>
        <p:nvSpPr>
          <p:cNvPr id="4" name="תיבת טקסט 3">
            <a:extLst>
              <a:ext uri="{FF2B5EF4-FFF2-40B4-BE49-F238E27FC236}">
                <a16:creationId xmlns:a16="http://schemas.microsoft.com/office/drawing/2014/main" id="{6A37BA62-1728-47F2-1E60-268825E06539}"/>
              </a:ext>
            </a:extLst>
          </p:cNvPr>
          <p:cNvSpPr txBox="1"/>
          <p:nvPr/>
        </p:nvSpPr>
        <p:spPr>
          <a:xfrm>
            <a:off x="2507579" y="1930558"/>
            <a:ext cx="7176837" cy="2932341"/>
          </a:xfrm>
          <a:prstGeom prst="rect">
            <a:avLst/>
          </a:prstGeom>
          <a:solidFill>
            <a:schemeClr val="accent1"/>
          </a:solidFill>
        </p:spPr>
        <p:txBody>
          <a:bodyPr wrap="square">
            <a:spAutoFit/>
          </a:bodyPr>
          <a:lstStyle/>
          <a:p>
            <a:pPr marL="457200" indent="-457200" algn="ctr" rtl="1">
              <a:lnSpc>
                <a:spcPct val="200000"/>
              </a:lnSpc>
              <a:buAutoNum type="arabicPeriod"/>
            </a:pPr>
            <a:r>
              <a:rPr lang="he-IL" sz="2400" b="1" dirty="0">
                <a:solidFill>
                  <a:schemeClr val="bg1"/>
                </a:solidFill>
                <a:latin typeface="+mj-lt"/>
                <a:ea typeface="+mj-ea"/>
                <a:cs typeface="+mj-cs"/>
              </a:rPr>
              <a:t>מדידת בייסליין של קצב הלב עבור כל נבדק.</a:t>
            </a:r>
          </a:p>
          <a:p>
            <a:pPr marL="457200" indent="-457200" algn="ctr" rtl="1">
              <a:lnSpc>
                <a:spcPct val="200000"/>
              </a:lnSpc>
              <a:buAutoNum type="arabicPeriod"/>
            </a:pPr>
            <a:r>
              <a:rPr lang="he-IL" sz="2400" b="1" dirty="0">
                <a:solidFill>
                  <a:schemeClr val="bg1"/>
                </a:solidFill>
                <a:latin typeface="+mj-lt"/>
                <a:ea typeface="+mj-ea"/>
                <a:cs typeface="+mj-cs"/>
              </a:rPr>
              <a:t>הסבר לנבדק על החלק הבא של הניסוי.</a:t>
            </a:r>
          </a:p>
          <a:p>
            <a:pPr marL="457200" indent="-457200" algn="ctr" rtl="1">
              <a:lnSpc>
                <a:spcPct val="200000"/>
              </a:lnSpc>
              <a:buAutoNum type="arabicPeriod"/>
            </a:pPr>
            <a:r>
              <a:rPr lang="he-IL" sz="2400" b="1" dirty="0">
                <a:solidFill>
                  <a:schemeClr val="bg1"/>
                </a:solidFill>
                <a:latin typeface="+mj-lt"/>
                <a:ea typeface="+mj-ea"/>
                <a:cs typeface="+mj-cs"/>
              </a:rPr>
              <a:t>מדידת קצב הלב בעת העלאה/הורדה בקצב הנשימות </a:t>
            </a:r>
            <a:br>
              <a:rPr lang="en-US" sz="2400" b="1" dirty="0">
                <a:solidFill>
                  <a:schemeClr val="bg1"/>
                </a:solidFill>
                <a:latin typeface="+mj-lt"/>
                <a:ea typeface="+mj-ea"/>
                <a:cs typeface="+mj-cs"/>
              </a:rPr>
            </a:br>
            <a:r>
              <a:rPr lang="he-IL" sz="2400" b="1" dirty="0">
                <a:solidFill>
                  <a:schemeClr val="bg1"/>
                </a:solidFill>
                <a:latin typeface="+mj-lt"/>
                <a:ea typeface="+mj-ea"/>
                <a:cs typeface="+mj-cs"/>
              </a:rPr>
              <a:t>(כתלות בקבוצה אליה נבדק שויך). </a:t>
            </a:r>
          </a:p>
        </p:txBody>
      </p:sp>
      <p:sp>
        <p:nvSpPr>
          <p:cNvPr id="7" name="תיבת טקסט 6">
            <a:extLst>
              <a:ext uri="{FF2B5EF4-FFF2-40B4-BE49-F238E27FC236}">
                <a16:creationId xmlns:a16="http://schemas.microsoft.com/office/drawing/2014/main" id="{5BD75516-9E6E-4631-97F9-5EA1ACB3347C}"/>
              </a:ext>
            </a:extLst>
          </p:cNvPr>
          <p:cNvSpPr txBox="1"/>
          <p:nvPr/>
        </p:nvSpPr>
        <p:spPr>
          <a:xfrm>
            <a:off x="2354176" y="5218718"/>
            <a:ext cx="7483641" cy="1420325"/>
          </a:xfrm>
          <a:prstGeom prst="rect">
            <a:avLst/>
          </a:prstGeom>
          <a:solidFill>
            <a:schemeClr val="accent1">
              <a:lumMod val="40000"/>
              <a:lumOff val="60000"/>
            </a:schemeClr>
          </a:solidFill>
          <a:ln>
            <a:solidFill>
              <a:schemeClr val="accent1"/>
            </a:solidFill>
          </a:ln>
        </p:spPr>
        <p:txBody>
          <a:bodyPr wrap="square">
            <a:spAutoFit/>
          </a:bodyPr>
          <a:lstStyle/>
          <a:p>
            <a:pPr algn="ctr" rtl="1">
              <a:lnSpc>
                <a:spcPct val="150000"/>
              </a:lnSpc>
            </a:pPr>
            <a:r>
              <a:rPr lang="he-IL" sz="2000" u="sng" dirty="0">
                <a:solidFill>
                  <a:schemeClr val="accent1">
                    <a:lumMod val="50000"/>
                  </a:schemeClr>
                </a:solidFill>
                <a:latin typeface="+mj-lt"/>
                <a:ea typeface="+mj-ea"/>
                <a:cs typeface="+mj-cs"/>
              </a:rPr>
              <a:t>הערה:</a:t>
            </a:r>
          </a:p>
          <a:p>
            <a:pPr algn="ctr" rtl="1">
              <a:lnSpc>
                <a:spcPct val="150000"/>
              </a:lnSpc>
            </a:pPr>
            <a:r>
              <a:rPr lang="he-IL" sz="2000" dirty="0">
                <a:solidFill>
                  <a:schemeClr val="accent1">
                    <a:lumMod val="50000"/>
                  </a:schemeClr>
                </a:solidFill>
                <a:latin typeface="+mj-lt"/>
                <a:ea typeface="+mj-ea"/>
                <a:cs typeface="+mj-cs"/>
              </a:rPr>
              <a:t>במהלך ביצוע מטלת הנשימות, ספר הנסיין את נשימות הנבדק </a:t>
            </a:r>
            <a:br>
              <a:rPr lang="en-US" sz="2000" dirty="0">
                <a:solidFill>
                  <a:schemeClr val="accent1">
                    <a:lumMod val="50000"/>
                  </a:schemeClr>
                </a:solidFill>
                <a:latin typeface="+mj-lt"/>
                <a:ea typeface="+mj-ea"/>
                <a:cs typeface="+mj-cs"/>
              </a:rPr>
            </a:br>
            <a:r>
              <a:rPr lang="he-IL" sz="2000" dirty="0">
                <a:solidFill>
                  <a:schemeClr val="accent1">
                    <a:lumMod val="50000"/>
                  </a:schemeClr>
                </a:solidFill>
                <a:latin typeface="+mj-lt"/>
                <a:ea typeface="+mj-ea"/>
                <a:cs typeface="+mj-cs"/>
              </a:rPr>
              <a:t>בכדי לוודא שהמטלה התבצעה כראוי. </a:t>
            </a:r>
            <a:endParaRPr lang="he-IL" sz="6600" dirty="0">
              <a:solidFill>
                <a:schemeClr val="accent1">
                  <a:lumMod val="50000"/>
                </a:schemeClr>
              </a:solidFill>
              <a:latin typeface="+mj-lt"/>
              <a:ea typeface="+mj-ea"/>
              <a:cs typeface="+mj-cs"/>
            </a:endParaRPr>
          </a:p>
        </p:txBody>
      </p:sp>
    </p:spTree>
    <p:extLst>
      <p:ext uri="{BB962C8B-B14F-4D97-AF65-F5344CB8AC3E}">
        <p14:creationId xmlns:p14="http://schemas.microsoft.com/office/powerpoint/2010/main" val="13848694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EFA9B6C6-A247-48A8-9A1C-1E36FA945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803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64841-822E-6CF8-0589-B56A6F447971}"/>
              </a:ext>
            </a:extLst>
          </p:cNvPr>
          <p:cNvSpPr>
            <a:spLocks noGrp="1"/>
          </p:cNvSpPr>
          <p:nvPr>
            <p:ph type="title"/>
          </p:nvPr>
        </p:nvSpPr>
        <p:spPr>
          <a:xfrm>
            <a:off x="1500136" y="590062"/>
            <a:ext cx="5141964" cy="2838938"/>
          </a:xfrm>
        </p:spPr>
        <p:txBody>
          <a:bodyPr vert="horz" lIns="91440" tIns="45720" rIns="91440" bIns="45720" rtlCol="0" anchor="b">
            <a:normAutofit/>
          </a:bodyPr>
          <a:lstStyle/>
          <a:p>
            <a:r>
              <a:rPr lang="he-IL" sz="5400" b="1" cap="all" dirty="0">
                <a:solidFill>
                  <a:schemeClr val="bg1"/>
                </a:solidFill>
              </a:rPr>
              <a:t>תוצאות</a:t>
            </a:r>
            <a:endParaRPr lang="en-US" sz="5400" b="1" i="0" kern="1200" cap="all" baseline="0" dirty="0">
              <a:solidFill>
                <a:schemeClr val="bg1"/>
              </a:solidFill>
              <a:latin typeface="+mj-lt"/>
              <a:ea typeface="+mj-ea"/>
              <a:cs typeface="+mj-cs"/>
            </a:endParaRPr>
          </a:p>
        </p:txBody>
      </p:sp>
      <p:sp>
        <p:nvSpPr>
          <p:cNvPr id="14"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7334" y="19317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a:p>
        </p:txBody>
      </p:sp>
      <p:sp>
        <p:nvSpPr>
          <p:cNvPr id="16"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16112" y="214158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1794" y="23854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a:p>
        </p:txBody>
      </p:sp>
      <p:cxnSp>
        <p:nvCxnSpPr>
          <p:cNvPr id="20" name="Straight Connector 19">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5145" y="350520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4" name="תמונה 3" descr="תמונה שמכילה פני אדם, אדם, לבוש, חיוך&#10;&#10;התיאור נוצר באופן אוטומטי">
            <a:extLst>
              <a:ext uri="{FF2B5EF4-FFF2-40B4-BE49-F238E27FC236}">
                <a16:creationId xmlns:a16="http://schemas.microsoft.com/office/drawing/2014/main" id="{AB9AF963-C5CC-33E4-DB46-DDF5BDB944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42314" y="0"/>
            <a:ext cx="6849686" cy="6849686"/>
          </a:xfrm>
          <a:prstGeom prst="rect">
            <a:avLst/>
          </a:prstGeom>
        </p:spPr>
      </p:pic>
    </p:spTree>
    <p:extLst>
      <p:ext uri="{BB962C8B-B14F-4D97-AF65-F5344CB8AC3E}">
        <p14:creationId xmlns:p14="http://schemas.microsoft.com/office/powerpoint/2010/main" val="1113764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9" name="תמונה 8">
            <a:extLst>
              <a:ext uri="{FF2B5EF4-FFF2-40B4-BE49-F238E27FC236}">
                <a16:creationId xmlns:a16="http://schemas.microsoft.com/office/drawing/2014/main" id="{0159CC8E-4A95-1DE6-0ABD-B4243F891171}"/>
              </a:ext>
            </a:extLst>
          </p:cNvPr>
          <p:cNvPicPr>
            <a:picLocks noChangeAspect="1"/>
          </p:cNvPicPr>
          <p:nvPr/>
        </p:nvPicPr>
        <p:blipFill>
          <a:blip r:embed="rId3"/>
          <a:stretch>
            <a:fillRect/>
          </a:stretch>
        </p:blipFill>
        <p:spPr>
          <a:xfrm>
            <a:off x="-852663" y="0"/>
            <a:ext cx="13897325" cy="7165808"/>
          </a:xfrm>
          <a:prstGeom prst="rect">
            <a:avLst/>
          </a:prstGeom>
        </p:spPr>
      </p:pic>
      <p:grpSp>
        <p:nvGrpSpPr>
          <p:cNvPr id="15" name="קבוצה 14">
            <a:extLst>
              <a:ext uri="{FF2B5EF4-FFF2-40B4-BE49-F238E27FC236}">
                <a16:creationId xmlns:a16="http://schemas.microsoft.com/office/drawing/2014/main" id="{C47803A3-91D2-6F9F-C4D3-09448ABEB854}"/>
              </a:ext>
            </a:extLst>
          </p:cNvPr>
          <p:cNvGrpSpPr/>
          <p:nvPr/>
        </p:nvGrpSpPr>
        <p:grpSpPr>
          <a:xfrm>
            <a:off x="8713694" y="1909482"/>
            <a:ext cx="1340223" cy="739589"/>
            <a:chOff x="8713694" y="1909482"/>
            <a:chExt cx="1340223" cy="739589"/>
          </a:xfrm>
        </p:grpSpPr>
        <p:cxnSp>
          <p:nvCxnSpPr>
            <p:cNvPr id="7" name="מחבר ישר 6">
              <a:extLst>
                <a:ext uri="{FF2B5EF4-FFF2-40B4-BE49-F238E27FC236}">
                  <a16:creationId xmlns:a16="http://schemas.microsoft.com/office/drawing/2014/main" id="{7509CCA2-55FA-A94E-FC67-FB237C62FE6B}"/>
                </a:ext>
              </a:extLst>
            </p:cNvPr>
            <p:cNvCxnSpPr>
              <a:cxnSpLocks/>
            </p:cNvCxnSpPr>
            <p:nvPr/>
          </p:nvCxnSpPr>
          <p:spPr>
            <a:xfrm flipV="1">
              <a:off x="8713694" y="1909482"/>
              <a:ext cx="0" cy="403412"/>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cxnSp>
          <p:nvCxnSpPr>
            <p:cNvPr id="8" name="מחבר ישר 7">
              <a:extLst>
                <a:ext uri="{FF2B5EF4-FFF2-40B4-BE49-F238E27FC236}">
                  <a16:creationId xmlns:a16="http://schemas.microsoft.com/office/drawing/2014/main" id="{B5D0FBA2-E7FC-3207-14DE-9A6CC13AB8B6}"/>
                </a:ext>
              </a:extLst>
            </p:cNvPr>
            <p:cNvCxnSpPr>
              <a:cxnSpLocks/>
            </p:cNvCxnSpPr>
            <p:nvPr/>
          </p:nvCxnSpPr>
          <p:spPr>
            <a:xfrm flipV="1">
              <a:off x="10053917" y="1909482"/>
              <a:ext cx="0" cy="739589"/>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cxnSp>
          <p:nvCxnSpPr>
            <p:cNvPr id="10" name="מחבר ישר 9">
              <a:extLst>
                <a:ext uri="{FF2B5EF4-FFF2-40B4-BE49-F238E27FC236}">
                  <a16:creationId xmlns:a16="http://schemas.microsoft.com/office/drawing/2014/main" id="{79F06A96-326A-253C-89A7-E23B7531FBAF}"/>
                </a:ext>
              </a:extLst>
            </p:cNvPr>
            <p:cNvCxnSpPr>
              <a:cxnSpLocks/>
            </p:cNvCxnSpPr>
            <p:nvPr/>
          </p:nvCxnSpPr>
          <p:spPr>
            <a:xfrm>
              <a:off x="8713694" y="1909482"/>
              <a:ext cx="1340223"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grpSp>
      <p:grpSp>
        <p:nvGrpSpPr>
          <p:cNvPr id="35" name="קבוצה 34">
            <a:extLst>
              <a:ext uri="{FF2B5EF4-FFF2-40B4-BE49-F238E27FC236}">
                <a16:creationId xmlns:a16="http://schemas.microsoft.com/office/drawing/2014/main" id="{6DB7BFF6-E6FA-2545-2D1B-7437C636FEB8}"/>
              </a:ext>
            </a:extLst>
          </p:cNvPr>
          <p:cNvGrpSpPr/>
          <p:nvPr/>
        </p:nvGrpSpPr>
        <p:grpSpPr>
          <a:xfrm>
            <a:off x="2595282" y="1586753"/>
            <a:ext cx="1358153" cy="1156447"/>
            <a:chOff x="2595282" y="1586753"/>
            <a:chExt cx="1358153" cy="1156447"/>
          </a:xfrm>
        </p:grpSpPr>
        <p:cxnSp>
          <p:nvCxnSpPr>
            <p:cNvPr id="21" name="מחבר ישר 20">
              <a:extLst>
                <a:ext uri="{FF2B5EF4-FFF2-40B4-BE49-F238E27FC236}">
                  <a16:creationId xmlns:a16="http://schemas.microsoft.com/office/drawing/2014/main" id="{0EBA6A0C-E666-FD21-2537-06A2F44E4DFF}"/>
                </a:ext>
              </a:extLst>
            </p:cNvPr>
            <p:cNvCxnSpPr>
              <a:cxnSpLocks/>
            </p:cNvCxnSpPr>
            <p:nvPr/>
          </p:nvCxnSpPr>
          <p:spPr>
            <a:xfrm flipV="1">
              <a:off x="2595282" y="1609165"/>
              <a:ext cx="0" cy="11340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מחבר ישר 22">
              <a:extLst>
                <a:ext uri="{FF2B5EF4-FFF2-40B4-BE49-F238E27FC236}">
                  <a16:creationId xmlns:a16="http://schemas.microsoft.com/office/drawing/2014/main" id="{CD0F2E27-FF0E-4CC3-36AF-775FB1F04226}"/>
                </a:ext>
              </a:extLst>
            </p:cNvPr>
            <p:cNvCxnSpPr>
              <a:cxnSpLocks/>
            </p:cNvCxnSpPr>
            <p:nvPr/>
          </p:nvCxnSpPr>
          <p:spPr>
            <a:xfrm flipV="1">
              <a:off x="3953435" y="1586753"/>
              <a:ext cx="0" cy="1748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מחבר ישר 23">
              <a:extLst>
                <a:ext uri="{FF2B5EF4-FFF2-40B4-BE49-F238E27FC236}">
                  <a16:creationId xmlns:a16="http://schemas.microsoft.com/office/drawing/2014/main" id="{DDE2DBD9-38BB-3F63-E390-044040B712FE}"/>
                </a:ext>
              </a:extLst>
            </p:cNvPr>
            <p:cNvCxnSpPr>
              <a:cxnSpLocks/>
            </p:cNvCxnSpPr>
            <p:nvPr/>
          </p:nvCxnSpPr>
          <p:spPr>
            <a:xfrm>
              <a:off x="2595282" y="1609165"/>
              <a:ext cx="135815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6" name="תיבת טקסט 35">
            <a:extLst>
              <a:ext uri="{FF2B5EF4-FFF2-40B4-BE49-F238E27FC236}">
                <a16:creationId xmlns:a16="http://schemas.microsoft.com/office/drawing/2014/main" id="{A388231F-97AF-F427-B435-7C1D51E9A2DC}"/>
              </a:ext>
            </a:extLst>
          </p:cNvPr>
          <p:cNvSpPr txBox="1"/>
          <p:nvPr/>
        </p:nvSpPr>
        <p:spPr>
          <a:xfrm>
            <a:off x="2714626" y="1570928"/>
            <a:ext cx="1137396" cy="338554"/>
          </a:xfrm>
          <a:prstGeom prst="rect">
            <a:avLst/>
          </a:prstGeom>
          <a:noFill/>
        </p:spPr>
        <p:txBody>
          <a:bodyPr wrap="square" rtlCol="1">
            <a:spAutoFit/>
          </a:bodyPr>
          <a:lstStyle/>
          <a:p>
            <a:r>
              <a:rPr lang="en-US" sz="1600" dirty="0">
                <a:solidFill>
                  <a:srgbClr val="FF0000"/>
                </a:solidFill>
                <a:latin typeface="Centaur" panose="02030504050205020304" pitchFamily="18" charset="0"/>
              </a:rPr>
              <a:t>**</a:t>
            </a:r>
            <a:r>
              <a:rPr lang="en-US" sz="1600" dirty="0">
                <a:latin typeface="Centaur" panose="02030504050205020304" pitchFamily="18" charset="0"/>
              </a:rPr>
              <a:t> P &lt; 0.05</a:t>
            </a:r>
            <a:endParaRPr lang="he-IL" sz="1600" dirty="0">
              <a:latin typeface="Centaur" panose="02030504050205020304" pitchFamily="18" charset="0"/>
            </a:endParaRPr>
          </a:p>
        </p:txBody>
      </p:sp>
      <p:sp>
        <p:nvSpPr>
          <p:cNvPr id="37" name="תיבת טקסט 36">
            <a:extLst>
              <a:ext uri="{FF2B5EF4-FFF2-40B4-BE49-F238E27FC236}">
                <a16:creationId xmlns:a16="http://schemas.microsoft.com/office/drawing/2014/main" id="{C7826607-CE89-22E1-784E-97C2F2E306B6}"/>
              </a:ext>
            </a:extLst>
          </p:cNvPr>
          <p:cNvSpPr txBox="1"/>
          <p:nvPr/>
        </p:nvSpPr>
        <p:spPr>
          <a:xfrm>
            <a:off x="8815107" y="1609165"/>
            <a:ext cx="1137396" cy="338554"/>
          </a:xfrm>
          <a:prstGeom prst="rect">
            <a:avLst/>
          </a:prstGeom>
          <a:noFill/>
        </p:spPr>
        <p:txBody>
          <a:bodyPr wrap="square" rtlCol="1">
            <a:spAutoFit/>
          </a:bodyPr>
          <a:lstStyle/>
          <a:p>
            <a:r>
              <a:rPr lang="en-US" sz="1600" dirty="0">
                <a:solidFill>
                  <a:srgbClr val="FF0000"/>
                </a:solidFill>
                <a:latin typeface="Centaur" panose="02030504050205020304" pitchFamily="18" charset="0"/>
              </a:rPr>
              <a:t>**</a:t>
            </a:r>
            <a:r>
              <a:rPr lang="en-US" sz="1600" dirty="0">
                <a:latin typeface="Centaur" panose="02030504050205020304" pitchFamily="18" charset="0"/>
              </a:rPr>
              <a:t> P &lt; 0.05</a:t>
            </a:r>
            <a:endParaRPr lang="he-IL" sz="1600" dirty="0">
              <a:latin typeface="Centaur" panose="02030504050205020304" pitchFamily="18" charset="0"/>
            </a:endParaRPr>
          </a:p>
        </p:txBody>
      </p:sp>
    </p:spTree>
    <p:extLst>
      <p:ext uri="{BB962C8B-B14F-4D97-AF65-F5344CB8AC3E}">
        <p14:creationId xmlns:p14="http://schemas.microsoft.com/office/powerpoint/2010/main" val="16369946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403F7715-FCA6-66FD-9D83-DE064B472F29}"/>
              </a:ext>
            </a:extLst>
          </p:cNvPr>
          <p:cNvPicPr>
            <a:picLocks noChangeAspect="1"/>
          </p:cNvPicPr>
          <p:nvPr/>
        </p:nvPicPr>
        <p:blipFill>
          <a:blip r:embed="rId3"/>
          <a:stretch>
            <a:fillRect/>
          </a:stretch>
        </p:blipFill>
        <p:spPr>
          <a:xfrm>
            <a:off x="-1161840" y="0"/>
            <a:ext cx="14062607" cy="7251032"/>
          </a:xfrm>
          <a:prstGeom prst="rect">
            <a:avLst/>
          </a:prstGeom>
        </p:spPr>
      </p:pic>
      <p:grpSp>
        <p:nvGrpSpPr>
          <p:cNvPr id="2" name="קבוצה 1">
            <a:extLst>
              <a:ext uri="{FF2B5EF4-FFF2-40B4-BE49-F238E27FC236}">
                <a16:creationId xmlns:a16="http://schemas.microsoft.com/office/drawing/2014/main" id="{06BEC01C-DDC2-1124-7DBD-0E840F9CACC9}"/>
              </a:ext>
            </a:extLst>
          </p:cNvPr>
          <p:cNvGrpSpPr/>
          <p:nvPr/>
        </p:nvGrpSpPr>
        <p:grpSpPr>
          <a:xfrm>
            <a:off x="4504765" y="2057400"/>
            <a:ext cx="3213847" cy="2568388"/>
            <a:chOff x="4504765" y="2057400"/>
            <a:chExt cx="3213847" cy="2568388"/>
          </a:xfrm>
        </p:grpSpPr>
        <p:cxnSp>
          <p:nvCxnSpPr>
            <p:cNvPr id="8" name="מחבר ישר 7">
              <a:extLst>
                <a:ext uri="{FF2B5EF4-FFF2-40B4-BE49-F238E27FC236}">
                  <a16:creationId xmlns:a16="http://schemas.microsoft.com/office/drawing/2014/main" id="{92A6F952-EFB4-9041-CEF3-91A288D04A12}"/>
                </a:ext>
              </a:extLst>
            </p:cNvPr>
            <p:cNvCxnSpPr>
              <a:cxnSpLocks/>
            </p:cNvCxnSpPr>
            <p:nvPr/>
          </p:nvCxnSpPr>
          <p:spPr>
            <a:xfrm>
              <a:off x="7705165" y="2057400"/>
              <a:ext cx="0" cy="256838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מחבר ישר 8">
              <a:extLst>
                <a:ext uri="{FF2B5EF4-FFF2-40B4-BE49-F238E27FC236}">
                  <a16:creationId xmlns:a16="http://schemas.microsoft.com/office/drawing/2014/main" id="{6B2417B8-8A32-214C-48A3-97A109375E6E}"/>
                </a:ext>
              </a:extLst>
            </p:cNvPr>
            <p:cNvCxnSpPr>
              <a:cxnSpLocks/>
            </p:cNvCxnSpPr>
            <p:nvPr/>
          </p:nvCxnSpPr>
          <p:spPr>
            <a:xfrm>
              <a:off x="4504765" y="2057400"/>
              <a:ext cx="3213847"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מחבר ישר 9">
              <a:extLst>
                <a:ext uri="{FF2B5EF4-FFF2-40B4-BE49-F238E27FC236}">
                  <a16:creationId xmlns:a16="http://schemas.microsoft.com/office/drawing/2014/main" id="{28056AB1-C40D-C00A-9E1D-F4704E9A08E7}"/>
                </a:ext>
              </a:extLst>
            </p:cNvPr>
            <p:cNvCxnSpPr>
              <a:cxnSpLocks/>
            </p:cNvCxnSpPr>
            <p:nvPr/>
          </p:nvCxnSpPr>
          <p:spPr>
            <a:xfrm>
              <a:off x="4504765" y="2057400"/>
              <a:ext cx="0" cy="13447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0" name="תיבת טקסט 19">
            <a:extLst>
              <a:ext uri="{FF2B5EF4-FFF2-40B4-BE49-F238E27FC236}">
                <a16:creationId xmlns:a16="http://schemas.microsoft.com/office/drawing/2014/main" id="{1D56C6A1-F635-B65D-DD7C-ACC47D77552D}"/>
              </a:ext>
            </a:extLst>
          </p:cNvPr>
          <p:cNvSpPr txBox="1"/>
          <p:nvPr/>
        </p:nvSpPr>
        <p:spPr>
          <a:xfrm>
            <a:off x="5536267" y="2124635"/>
            <a:ext cx="1137396" cy="338554"/>
          </a:xfrm>
          <a:prstGeom prst="rect">
            <a:avLst/>
          </a:prstGeom>
          <a:noFill/>
        </p:spPr>
        <p:txBody>
          <a:bodyPr wrap="square" rtlCol="1">
            <a:spAutoFit/>
          </a:bodyPr>
          <a:lstStyle/>
          <a:p>
            <a:r>
              <a:rPr lang="en-US" sz="1600" dirty="0">
                <a:solidFill>
                  <a:srgbClr val="FF0000"/>
                </a:solidFill>
                <a:latin typeface="Centaur" panose="02030504050205020304" pitchFamily="18" charset="0"/>
              </a:rPr>
              <a:t>**</a:t>
            </a:r>
            <a:r>
              <a:rPr lang="en-US" sz="1600" dirty="0">
                <a:latin typeface="Centaur" panose="02030504050205020304" pitchFamily="18" charset="0"/>
              </a:rPr>
              <a:t> P &lt; 0.05</a:t>
            </a:r>
            <a:endParaRPr lang="he-IL" sz="1600" dirty="0">
              <a:latin typeface="Centaur" panose="02030504050205020304" pitchFamily="18" charset="0"/>
            </a:endParaRPr>
          </a:p>
        </p:txBody>
      </p:sp>
    </p:spTree>
    <p:extLst>
      <p:ext uri="{BB962C8B-B14F-4D97-AF65-F5344CB8AC3E}">
        <p14:creationId xmlns:p14="http://schemas.microsoft.com/office/powerpoint/2010/main" val="37031099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5" name="Straight Connector 24">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64841-822E-6CF8-0589-B56A6F447971}"/>
              </a:ext>
            </a:extLst>
          </p:cNvPr>
          <p:cNvSpPr>
            <a:spLocks noGrp="1"/>
          </p:cNvSpPr>
          <p:nvPr>
            <p:ph type="title"/>
          </p:nvPr>
        </p:nvSpPr>
        <p:spPr>
          <a:xfrm>
            <a:off x="457200" y="1598246"/>
            <a:ext cx="4412419" cy="3626217"/>
          </a:xfrm>
        </p:spPr>
        <p:txBody>
          <a:bodyPr vert="horz" lIns="91440" tIns="45720" rIns="91440" bIns="45720" rtlCol="0" anchor="t">
            <a:normAutofit/>
          </a:bodyPr>
          <a:lstStyle/>
          <a:p>
            <a:pPr algn="r"/>
            <a:r>
              <a:rPr lang="en-US" sz="8000" b="1" i="0" kern="1200" cap="all" baseline="0">
                <a:solidFill>
                  <a:schemeClr val="bg1"/>
                </a:solidFill>
                <a:latin typeface="+mj-lt"/>
                <a:ea typeface="+mj-ea"/>
                <a:cs typeface="+mj-cs"/>
              </a:rPr>
              <a:t>דיון</a:t>
            </a:r>
          </a:p>
        </p:txBody>
      </p:sp>
      <p:sp>
        <p:nvSpPr>
          <p:cNvPr id="29"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12034" y="1267063"/>
            <a:ext cx="139037" cy="139039"/>
          </a:xfrm>
          <a:custGeom>
            <a:avLst/>
            <a:gdLst>
              <a:gd name="connsiteX0" fmla="*/ 129600 w 139037"/>
              <a:gd name="connsiteY0" fmla="*/ 60082 h 139039"/>
              <a:gd name="connsiteX1" fmla="*/ 78955 w 139037"/>
              <a:gd name="connsiteY1" fmla="*/ 60082 h 139039"/>
              <a:gd name="connsiteX2" fmla="*/ 78955 w 139037"/>
              <a:gd name="connsiteY2" fmla="*/ 9437 h 139039"/>
              <a:gd name="connsiteX3" fmla="*/ 69519 w 139037"/>
              <a:gd name="connsiteY3" fmla="*/ 0 h 139039"/>
              <a:gd name="connsiteX4" fmla="*/ 60082 w 139037"/>
              <a:gd name="connsiteY4" fmla="*/ 9437 h 139039"/>
              <a:gd name="connsiteX5" fmla="*/ 60082 w 139037"/>
              <a:gd name="connsiteY5" fmla="*/ 60082 h 139039"/>
              <a:gd name="connsiteX6" fmla="*/ 9437 w 139037"/>
              <a:gd name="connsiteY6" fmla="*/ 60082 h 139039"/>
              <a:gd name="connsiteX7" fmla="*/ 0 w 139037"/>
              <a:gd name="connsiteY7" fmla="*/ 69520 h 139039"/>
              <a:gd name="connsiteX8" fmla="*/ 9437 w 139037"/>
              <a:gd name="connsiteY8" fmla="*/ 78957 h 139039"/>
              <a:gd name="connsiteX9" fmla="*/ 60082 w 139037"/>
              <a:gd name="connsiteY9" fmla="*/ 78957 h 139039"/>
              <a:gd name="connsiteX10" fmla="*/ 60082 w 139037"/>
              <a:gd name="connsiteY10" fmla="*/ 129602 h 139039"/>
              <a:gd name="connsiteX11" fmla="*/ 69519 w 139037"/>
              <a:gd name="connsiteY11" fmla="*/ 139039 h 139039"/>
              <a:gd name="connsiteX12" fmla="*/ 78955 w 139037"/>
              <a:gd name="connsiteY12" fmla="*/ 129602 h 139039"/>
              <a:gd name="connsiteX13" fmla="*/ 78955 w 139037"/>
              <a:gd name="connsiteY13" fmla="*/ 78957 h 139039"/>
              <a:gd name="connsiteX14" fmla="*/ 129600 w 139037"/>
              <a:gd name="connsiteY14" fmla="*/ 78957 h 139039"/>
              <a:gd name="connsiteX15" fmla="*/ 139037 w 139037"/>
              <a:gd name="connsiteY15" fmla="*/ 69520 h 139039"/>
              <a:gd name="connsiteX16" fmla="*/ 129600 w 139037"/>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7" h="139039">
                <a:moveTo>
                  <a:pt x="129600" y="60082"/>
                </a:moveTo>
                <a:lnTo>
                  <a:pt x="78955" y="60082"/>
                </a:lnTo>
                <a:lnTo>
                  <a:pt x="78955" y="9437"/>
                </a:lnTo>
                <a:cubicBezTo>
                  <a:pt x="78955" y="4225"/>
                  <a:pt x="74730" y="0"/>
                  <a:pt x="69519" y="0"/>
                </a:cubicBezTo>
                <a:cubicBezTo>
                  <a:pt x="64307"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7" y="139039"/>
                  <a:pt x="69519" y="139039"/>
                </a:cubicBezTo>
                <a:cubicBezTo>
                  <a:pt x="74730" y="139039"/>
                  <a:pt x="78955" y="134814"/>
                  <a:pt x="78955" y="129602"/>
                </a:cubicBezTo>
                <a:lnTo>
                  <a:pt x="78955" y="78957"/>
                </a:lnTo>
                <a:lnTo>
                  <a:pt x="129600" y="78957"/>
                </a:lnTo>
                <a:cubicBezTo>
                  <a:pt x="134812" y="78957"/>
                  <a:pt x="139037" y="74731"/>
                  <a:pt x="139037" y="69520"/>
                </a:cubicBezTo>
                <a:cubicBezTo>
                  <a:pt x="139037" y="64308"/>
                  <a:pt x="134812" y="60082"/>
                  <a:pt x="129600" y="60082"/>
                </a:cubicBezTo>
                <a:close/>
              </a:path>
            </a:pathLst>
          </a:custGeom>
          <a:solidFill>
            <a:schemeClr val="bg1"/>
          </a:solidFill>
          <a:ln w="603" cap="flat">
            <a:noFill/>
            <a:prstDash val="solid"/>
            <a:miter/>
          </a:ln>
        </p:spPr>
        <p:txBody>
          <a:bodyPr rtlCol="0" anchor="ctr"/>
          <a:lstStyle/>
          <a:p>
            <a:endParaRPr lang="en-US"/>
          </a:p>
        </p:txBody>
      </p:sp>
      <p:cxnSp>
        <p:nvCxnSpPr>
          <p:cNvPr id="31" name="Straight Connector 30">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322" y="1589368"/>
            <a:ext cx="0" cy="5259754"/>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4" name="מציין מיקום תוכן 3" descr="תמונה שמכילה אדם, בחוץ, לבוש, עץ&#10;&#10;התיאור נוצר באופן אוטומטי">
            <a:extLst>
              <a:ext uri="{FF2B5EF4-FFF2-40B4-BE49-F238E27FC236}">
                <a16:creationId xmlns:a16="http://schemas.microsoft.com/office/drawing/2014/main" id="{5DF9DC93-398F-C25F-5E2D-745BDE72B0C0}"/>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86926" y="2423474"/>
            <a:ext cx="5569864" cy="3133048"/>
          </a:xfrm>
          <a:prstGeom prst="rect">
            <a:avLst/>
          </a:prstGeom>
        </p:spPr>
      </p:pic>
      <p:sp>
        <p:nvSpPr>
          <p:cNvPr id="33"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52801" y="1659316"/>
            <a:ext cx="127713" cy="127714"/>
          </a:xfrm>
          <a:custGeom>
            <a:avLst/>
            <a:gdLst>
              <a:gd name="connsiteX0" fmla="*/ 63857 w 127713"/>
              <a:gd name="connsiteY0" fmla="*/ 18874 h 127714"/>
              <a:gd name="connsiteX1" fmla="*/ 108839 w 127713"/>
              <a:gd name="connsiteY1" fmla="*/ 63857 h 127714"/>
              <a:gd name="connsiteX2" fmla="*/ 63857 w 127713"/>
              <a:gd name="connsiteY2" fmla="*/ 108840 h 127714"/>
              <a:gd name="connsiteX3" fmla="*/ 18874 w 127713"/>
              <a:gd name="connsiteY3" fmla="*/ 63857 h 127714"/>
              <a:gd name="connsiteX4" fmla="*/ 63857 w 127713"/>
              <a:gd name="connsiteY4" fmla="*/ 18874 h 127714"/>
              <a:gd name="connsiteX5" fmla="*/ 63857 w 127713"/>
              <a:gd name="connsiteY5" fmla="*/ 0 h 127714"/>
              <a:gd name="connsiteX6" fmla="*/ 0 w 127713"/>
              <a:gd name="connsiteY6" fmla="*/ 63857 h 127714"/>
              <a:gd name="connsiteX7" fmla="*/ 63857 w 127713"/>
              <a:gd name="connsiteY7" fmla="*/ 127714 h 127714"/>
              <a:gd name="connsiteX8" fmla="*/ 127713 w 127713"/>
              <a:gd name="connsiteY8" fmla="*/ 63857 h 127714"/>
              <a:gd name="connsiteX9" fmla="*/ 63857 w 127713"/>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4">
                <a:moveTo>
                  <a:pt x="63857" y="18874"/>
                </a:moveTo>
                <a:cubicBezTo>
                  <a:pt x="88700" y="18874"/>
                  <a:pt x="108839" y="39014"/>
                  <a:pt x="108839" y="63857"/>
                </a:cubicBezTo>
                <a:cubicBezTo>
                  <a:pt x="108839" y="88700"/>
                  <a:pt x="88700" y="108840"/>
                  <a:pt x="63857" y="108840"/>
                </a:cubicBezTo>
                <a:cubicBezTo>
                  <a:pt x="39013" y="108840"/>
                  <a:pt x="18874" y="88700"/>
                  <a:pt x="18874" y="63857"/>
                </a:cubicBezTo>
                <a:cubicBezTo>
                  <a:pt x="18898" y="39024"/>
                  <a:pt x="39023" y="18898"/>
                  <a:pt x="63857" y="18874"/>
                </a:cubicBezTo>
                <a:moveTo>
                  <a:pt x="63857" y="0"/>
                </a:moveTo>
                <a:cubicBezTo>
                  <a:pt x="28590" y="0"/>
                  <a:pt x="0" y="28590"/>
                  <a:pt x="0" y="63857"/>
                </a:cubicBezTo>
                <a:cubicBezTo>
                  <a:pt x="0" y="99124"/>
                  <a:pt x="28590" y="127714"/>
                  <a:pt x="63857" y="127714"/>
                </a:cubicBezTo>
                <a:cubicBezTo>
                  <a:pt x="99124" y="127714"/>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a:p>
        </p:txBody>
      </p:sp>
    </p:spTree>
    <p:extLst>
      <p:ext uri="{BB962C8B-B14F-4D97-AF65-F5344CB8AC3E}">
        <p14:creationId xmlns:p14="http://schemas.microsoft.com/office/powerpoint/2010/main" val="12166766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22FD3-800C-3B05-C720-6DA52A96934C}"/>
              </a:ext>
            </a:extLst>
          </p:cNvPr>
          <p:cNvSpPr>
            <a:spLocks noGrp="1"/>
          </p:cNvSpPr>
          <p:nvPr>
            <p:ph type="title"/>
          </p:nvPr>
        </p:nvSpPr>
        <p:spPr>
          <a:xfrm>
            <a:off x="838197" y="2168983"/>
            <a:ext cx="10515600" cy="1325563"/>
          </a:xfrm>
        </p:spPr>
        <p:txBody>
          <a:bodyPr>
            <a:normAutofit/>
          </a:bodyPr>
          <a:lstStyle/>
          <a:p>
            <a:pPr algn="ctr" rtl="1"/>
            <a:r>
              <a:rPr lang="he-IL" sz="6000" b="1" dirty="0">
                <a:solidFill>
                  <a:schemeClr val="accent1"/>
                </a:solidFill>
              </a:rPr>
              <a:t>משמעות הממצאים שנתקבלו</a:t>
            </a:r>
          </a:p>
        </p:txBody>
      </p:sp>
      <p:sp>
        <p:nvSpPr>
          <p:cNvPr id="4" name="Content Placeholder 2">
            <a:extLst>
              <a:ext uri="{FF2B5EF4-FFF2-40B4-BE49-F238E27FC236}">
                <a16:creationId xmlns:a16="http://schemas.microsoft.com/office/drawing/2014/main" id="{6F9BE63E-377F-7EAB-6659-B0055D0E4B09}"/>
              </a:ext>
            </a:extLst>
          </p:cNvPr>
          <p:cNvSpPr>
            <a:spLocks noGrp="1"/>
          </p:cNvSpPr>
          <p:nvPr>
            <p:ph idx="1"/>
          </p:nvPr>
        </p:nvSpPr>
        <p:spPr>
          <a:xfrm>
            <a:off x="1902990" y="3237531"/>
            <a:ext cx="8386014" cy="3616458"/>
          </a:xfrm>
          <a:solidFill>
            <a:schemeClr val="accent1">
              <a:lumMod val="60000"/>
              <a:lumOff val="40000"/>
            </a:schemeClr>
          </a:solidFill>
        </p:spPr>
        <p:txBody>
          <a:bodyPr>
            <a:normAutofit fontScale="92500" lnSpcReduction="10000"/>
          </a:bodyPr>
          <a:lstStyle/>
          <a:p>
            <a:pPr marL="0" indent="0" algn="ctr" rtl="1">
              <a:buNone/>
            </a:pPr>
            <a:endParaRPr lang="he-IL" dirty="0">
              <a:solidFill>
                <a:schemeClr val="bg1"/>
              </a:solidFill>
            </a:endParaRPr>
          </a:p>
          <a:p>
            <a:pPr marL="514350" indent="-514350" algn="ctr" rtl="1">
              <a:buAutoNum type="arabicPeriod"/>
            </a:pPr>
            <a:r>
              <a:rPr lang="he-IL" sz="3200" dirty="0">
                <a:solidFill>
                  <a:schemeClr val="bg1"/>
                </a:solidFill>
              </a:rPr>
              <a:t>הבדל מובהק בין קצב הלב במצב מנוחה לבין קצב הלב בעת האטה/האצה בקצב הנשימה</a:t>
            </a:r>
            <a:br>
              <a:rPr lang="en-US" sz="3200" dirty="0">
                <a:solidFill>
                  <a:schemeClr val="bg1"/>
                </a:solidFill>
              </a:rPr>
            </a:br>
            <a:endParaRPr lang="he-IL" sz="3200" dirty="0">
              <a:solidFill>
                <a:schemeClr val="bg1"/>
              </a:solidFill>
            </a:endParaRPr>
          </a:p>
          <a:p>
            <a:pPr marL="514350" indent="-514350" algn="ctr" rtl="1">
              <a:buAutoNum type="arabicPeriod"/>
            </a:pPr>
            <a:r>
              <a:rPr lang="he-IL" sz="3200" dirty="0">
                <a:solidFill>
                  <a:schemeClr val="bg1"/>
                </a:solidFill>
              </a:rPr>
              <a:t>הבדל מובהק בין ההבדלים בכל אחת מן הקבוצות.</a:t>
            </a:r>
            <a:br>
              <a:rPr lang="en-US" sz="3200" dirty="0">
                <a:solidFill>
                  <a:schemeClr val="bg1"/>
                </a:solidFill>
              </a:rPr>
            </a:br>
            <a:endParaRPr lang="he-IL" sz="3200" dirty="0">
              <a:solidFill>
                <a:schemeClr val="bg1"/>
              </a:solidFill>
            </a:endParaRPr>
          </a:p>
          <a:p>
            <a:pPr marL="514350" indent="-514350" algn="ctr" rtl="1">
              <a:buAutoNum type="arabicPeriod"/>
            </a:pPr>
            <a:r>
              <a:rPr lang="he-IL" sz="3200" dirty="0">
                <a:solidFill>
                  <a:schemeClr val="bg1"/>
                </a:solidFill>
              </a:rPr>
              <a:t>אף ממצא לא מוסבר על ידי שוני בין הקבוצות </a:t>
            </a:r>
            <a:br>
              <a:rPr lang="en-US" sz="3200" dirty="0">
                <a:solidFill>
                  <a:schemeClr val="bg1"/>
                </a:solidFill>
              </a:rPr>
            </a:br>
            <a:r>
              <a:rPr lang="he-IL" sz="3200" dirty="0">
                <a:solidFill>
                  <a:schemeClr val="bg1"/>
                </a:solidFill>
              </a:rPr>
              <a:t>בקצב הלב </a:t>
            </a:r>
            <a:r>
              <a:rPr lang="he-IL" sz="3200" dirty="0" err="1">
                <a:solidFill>
                  <a:schemeClr val="bg1"/>
                </a:solidFill>
              </a:rPr>
              <a:t>בבייסליין</a:t>
            </a:r>
            <a:r>
              <a:rPr lang="he-IL" sz="3200" dirty="0">
                <a:solidFill>
                  <a:schemeClr val="bg1"/>
                </a:solidFill>
              </a:rPr>
              <a:t> </a:t>
            </a:r>
          </a:p>
          <a:p>
            <a:pPr algn="ctr" rtl="1"/>
            <a:endParaRPr lang="he-IL" dirty="0">
              <a:solidFill>
                <a:schemeClr val="bg1"/>
              </a:solidFill>
            </a:endParaRPr>
          </a:p>
        </p:txBody>
      </p:sp>
      <p:sp>
        <p:nvSpPr>
          <p:cNvPr id="5" name="תיבת טקסט 4">
            <a:extLst>
              <a:ext uri="{FF2B5EF4-FFF2-40B4-BE49-F238E27FC236}">
                <a16:creationId xmlns:a16="http://schemas.microsoft.com/office/drawing/2014/main" id="{715C882D-A8A3-F156-6FD8-DAB265E58B30}"/>
              </a:ext>
            </a:extLst>
          </p:cNvPr>
          <p:cNvSpPr txBox="1"/>
          <p:nvPr/>
        </p:nvSpPr>
        <p:spPr>
          <a:xfrm>
            <a:off x="1055993" y="382507"/>
            <a:ext cx="10080008" cy="1951496"/>
          </a:xfrm>
          <a:prstGeom prst="rect">
            <a:avLst/>
          </a:prstGeom>
          <a:solidFill>
            <a:schemeClr val="accent1">
              <a:lumMod val="20000"/>
              <a:lumOff val="80000"/>
            </a:schemeClr>
          </a:solidFill>
        </p:spPr>
        <p:txBody>
          <a:bodyPr wrap="square">
            <a:spAutoFit/>
          </a:bodyPr>
          <a:lstStyle/>
          <a:p>
            <a:pPr marL="0" indent="0" algn="ctr" rtl="1">
              <a:lnSpc>
                <a:spcPct val="150000"/>
              </a:lnSpc>
              <a:buNone/>
            </a:pPr>
            <a:r>
              <a:rPr lang="he-IL" sz="2800" b="1" dirty="0">
                <a:solidFill>
                  <a:schemeClr val="accent1"/>
                </a:solidFill>
              </a:rPr>
              <a:t>תזכורת להשערת המחקר:</a:t>
            </a:r>
            <a:br>
              <a:rPr lang="en-US" sz="2800" b="1" dirty="0">
                <a:solidFill>
                  <a:schemeClr val="accent1"/>
                </a:solidFill>
              </a:rPr>
            </a:br>
            <a:r>
              <a:rPr lang="he-IL" sz="2800" dirty="0">
                <a:solidFill>
                  <a:schemeClr val="accent1"/>
                </a:solidFill>
              </a:rPr>
              <a:t>שינוי בקצב הנשימה בכיוון מסוים יביא לשינוי בקצב הלב </a:t>
            </a:r>
            <a:br>
              <a:rPr lang="en-US" sz="2800" dirty="0">
                <a:solidFill>
                  <a:schemeClr val="accent1"/>
                </a:solidFill>
              </a:rPr>
            </a:br>
            <a:r>
              <a:rPr lang="he-IL" sz="2800" dirty="0">
                <a:solidFill>
                  <a:schemeClr val="accent1"/>
                </a:solidFill>
              </a:rPr>
              <a:t>באותו הכיוון, בהשוואה למדידת בייסליין. </a:t>
            </a:r>
          </a:p>
        </p:txBody>
      </p:sp>
    </p:spTree>
    <p:extLst>
      <p:ext uri="{BB962C8B-B14F-4D97-AF65-F5344CB8AC3E}">
        <p14:creationId xmlns:p14="http://schemas.microsoft.com/office/powerpoint/2010/main" val="715092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
                                            <p:bg/>
                                          </p:spTgt>
                                        </p:tgtEl>
                                        <p:attrNameLst>
                                          <p:attrName>style.visibility</p:attrName>
                                        </p:attrNameLst>
                                      </p:cBhvr>
                                      <p:to>
                                        <p:strVal val="visible"/>
                                      </p:to>
                                    </p:set>
                                    <p:animEffect transition="in" filter="fade">
                                      <p:cBhvr>
                                        <p:cTn id="14" dur="500"/>
                                        <p:tgtEl>
                                          <p:spTgt spid="4">
                                            <p:bg/>
                                          </p:spTgt>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4">
                                            <p:txEl>
                                              <p:pRg st="1" end="1"/>
                                            </p:txEl>
                                          </p:spTgt>
                                        </p:tgtEl>
                                        <p:attrNameLst>
                                          <p:attrName>style.visibility</p:attrName>
                                        </p:attrNameLst>
                                      </p:cBhvr>
                                      <p:to>
                                        <p:strVal val="visible"/>
                                      </p:to>
                                    </p:set>
                                    <p:animEffect transition="in" filter="fade">
                                      <p:cBhvr>
                                        <p:cTn id="19" dur="500"/>
                                        <p:tgtEl>
                                          <p:spTgt spid="4">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4">
                                            <p:txEl>
                                              <p:pRg st="3" end="3"/>
                                            </p:txEl>
                                          </p:spTgt>
                                        </p:tgtEl>
                                        <p:attrNameLst>
                                          <p:attrName>style.visibility</p:attrName>
                                        </p:attrNameLst>
                                      </p:cBhvr>
                                      <p:to>
                                        <p:strVal val="visible"/>
                                      </p:to>
                                    </p:set>
                                    <p:animEffect transition="in" filter="fade">
                                      <p:cBhvr>
                                        <p:cTn id="24" dur="500"/>
                                        <p:tgtEl>
                                          <p:spTgt spid="4">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
                                            <p:txEl>
                                              <p:pRg st="2" end="2"/>
                                            </p:txEl>
                                          </p:spTgt>
                                        </p:tgtEl>
                                        <p:attrNameLst>
                                          <p:attrName>style.visibility</p:attrName>
                                        </p:attrNameLst>
                                      </p:cBhvr>
                                      <p:to>
                                        <p:strVal val="visible"/>
                                      </p:to>
                                    </p:set>
                                    <p:animEffect transition="in" filter="fade">
                                      <p:cBhvr>
                                        <p:cTn id="29"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animBg="1"/>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22FD3-800C-3B05-C720-6DA52A96934C}"/>
              </a:ext>
            </a:extLst>
          </p:cNvPr>
          <p:cNvSpPr>
            <a:spLocks noGrp="1"/>
          </p:cNvSpPr>
          <p:nvPr>
            <p:ph type="title"/>
          </p:nvPr>
        </p:nvSpPr>
        <p:spPr>
          <a:xfrm>
            <a:off x="838199" y="1932864"/>
            <a:ext cx="10515600" cy="1325563"/>
          </a:xfrm>
        </p:spPr>
        <p:txBody>
          <a:bodyPr/>
          <a:lstStyle/>
          <a:p>
            <a:pPr algn="ctr" rtl="1"/>
            <a:r>
              <a:rPr lang="he-IL" sz="6600" b="1" dirty="0">
                <a:solidFill>
                  <a:schemeClr val="accent1"/>
                </a:solidFill>
              </a:rPr>
              <a:t>מגבלות</a:t>
            </a:r>
            <a:endParaRPr lang="he-IL" b="1" dirty="0">
              <a:solidFill>
                <a:schemeClr val="accent1"/>
              </a:solidFill>
            </a:endParaRPr>
          </a:p>
        </p:txBody>
      </p:sp>
      <p:sp>
        <p:nvSpPr>
          <p:cNvPr id="3" name="Content Placeholder 2">
            <a:extLst>
              <a:ext uri="{FF2B5EF4-FFF2-40B4-BE49-F238E27FC236}">
                <a16:creationId xmlns:a16="http://schemas.microsoft.com/office/drawing/2014/main" id="{8375E6FB-3679-9F93-C1D8-E93C6F042023}"/>
              </a:ext>
            </a:extLst>
          </p:cNvPr>
          <p:cNvSpPr>
            <a:spLocks noGrp="1"/>
          </p:cNvSpPr>
          <p:nvPr>
            <p:ph idx="1"/>
          </p:nvPr>
        </p:nvSpPr>
        <p:spPr>
          <a:xfrm>
            <a:off x="2039351" y="3119716"/>
            <a:ext cx="8113295" cy="3738284"/>
          </a:xfrm>
          <a:solidFill>
            <a:schemeClr val="accent1">
              <a:lumMod val="60000"/>
              <a:lumOff val="40000"/>
            </a:schemeClr>
          </a:solidFill>
        </p:spPr>
        <p:txBody>
          <a:bodyPr>
            <a:normAutofit/>
          </a:bodyPr>
          <a:lstStyle/>
          <a:p>
            <a:pPr algn="ctr" rtl="1"/>
            <a:endParaRPr lang="he-IL" dirty="0">
              <a:solidFill>
                <a:schemeClr val="bg1"/>
              </a:solidFill>
            </a:endParaRPr>
          </a:p>
          <a:p>
            <a:pPr algn="ctr" rtl="1"/>
            <a:r>
              <a:rPr lang="he-IL" sz="3200" dirty="0">
                <a:solidFill>
                  <a:schemeClr val="bg1"/>
                </a:solidFill>
              </a:rPr>
              <a:t>מערך ניסוי תוך-נבדקי חצוי</a:t>
            </a:r>
          </a:p>
          <a:p>
            <a:pPr marL="0" indent="0" algn="ctr" rtl="1">
              <a:buNone/>
            </a:pPr>
            <a:endParaRPr lang="he-IL" sz="3200" dirty="0">
              <a:solidFill>
                <a:schemeClr val="bg1"/>
              </a:solidFill>
            </a:endParaRPr>
          </a:p>
          <a:p>
            <a:pPr algn="ctr" rtl="1"/>
            <a:r>
              <a:rPr lang="he-IL" sz="3200" dirty="0">
                <a:solidFill>
                  <a:schemeClr val="bg1"/>
                </a:solidFill>
              </a:rPr>
              <a:t>בדיקת ההשפעה בכיווניות ספציפית</a:t>
            </a:r>
          </a:p>
          <a:p>
            <a:pPr marL="0" indent="0" algn="ctr" rtl="1">
              <a:buNone/>
            </a:pPr>
            <a:endParaRPr lang="he-IL" sz="3200" dirty="0">
              <a:solidFill>
                <a:schemeClr val="bg1"/>
              </a:solidFill>
            </a:endParaRPr>
          </a:p>
          <a:p>
            <a:pPr algn="ctr" rtl="1"/>
            <a:r>
              <a:rPr lang="he-IL" sz="3200" dirty="0">
                <a:solidFill>
                  <a:schemeClr val="bg1"/>
                </a:solidFill>
              </a:rPr>
              <a:t> מבחן דו-זנבי להשוואה בין ההבדלים</a:t>
            </a:r>
          </a:p>
          <a:p>
            <a:pPr algn="ctr" rtl="1"/>
            <a:endParaRPr lang="he-IL" dirty="0">
              <a:solidFill>
                <a:schemeClr val="bg1"/>
              </a:solidFill>
            </a:endParaRPr>
          </a:p>
        </p:txBody>
      </p:sp>
    </p:spTree>
    <p:extLst>
      <p:ext uri="{BB962C8B-B14F-4D97-AF65-F5344CB8AC3E}">
        <p14:creationId xmlns:p14="http://schemas.microsoft.com/office/powerpoint/2010/main" val="4662831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fade">
                                      <p:cBhvr>
                                        <p:cTn id="12" dur="500"/>
                                        <p:tgtEl>
                                          <p:spTgt spid="3">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fade">
                                      <p:cBhvr>
                                        <p:cTn id="2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4" name="Straight Connector 23">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9D9AC4-10C2-BA75-574B-F6FBE1ABE087}"/>
              </a:ext>
            </a:extLst>
          </p:cNvPr>
          <p:cNvSpPr>
            <a:spLocks noGrp="1"/>
          </p:cNvSpPr>
          <p:nvPr>
            <p:ph type="title"/>
          </p:nvPr>
        </p:nvSpPr>
        <p:spPr>
          <a:xfrm>
            <a:off x="457200" y="1598246"/>
            <a:ext cx="4412419" cy="3626217"/>
          </a:xfrm>
        </p:spPr>
        <p:txBody>
          <a:bodyPr vert="horz" lIns="91440" tIns="45720" rIns="91440" bIns="45720" rtlCol="0" anchor="t">
            <a:normAutofit/>
          </a:bodyPr>
          <a:lstStyle/>
          <a:p>
            <a:pPr algn="r"/>
            <a:r>
              <a:rPr lang="en-US" sz="8000" b="1" i="0" kern="1200" cap="all" baseline="0" dirty="0" err="1">
                <a:solidFill>
                  <a:schemeClr val="bg1"/>
                </a:solidFill>
                <a:latin typeface="+mj-lt"/>
                <a:ea typeface="+mj-ea"/>
                <a:cs typeface="+mj-cs"/>
              </a:rPr>
              <a:t>מבוא</a:t>
            </a:r>
            <a:endParaRPr lang="en-US" sz="8000" b="1" i="0" kern="1200" cap="all" baseline="0" dirty="0">
              <a:solidFill>
                <a:schemeClr val="bg1"/>
              </a:solidFill>
              <a:latin typeface="+mj-lt"/>
              <a:ea typeface="+mj-ea"/>
              <a:cs typeface="+mj-cs"/>
            </a:endParaRPr>
          </a:p>
        </p:txBody>
      </p:sp>
      <p:sp>
        <p:nvSpPr>
          <p:cNvPr id="28"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12034" y="1267063"/>
            <a:ext cx="139037" cy="139039"/>
          </a:xfrm>
          <a:custGeom>
            <a:avLst/>
            <a:gdLst>
              <a:gd name="connsiteX0" fmla="*/ 129600 w 139037"/>
              <a:gd name="connsiteY0" fmla="*/ 60082 h 139039"/>
              <a:gd name="connsiteX1" fmla="*/ 78955 w 139037"/>
              <a:gd name="connsiteY1" fmla="*/ 60082 h 139039"/>
              <a:gd name="connsiteX2" fmla="*/ 78955 w 139037"/>
              <a:gd name="connsiteY2" fmla="*/ 9437 h 139039"/>
              <a:gd name="connsiteX3" fmla="*/ 69519 w 139037"/>
              <a:gd name="connsiteY3" fmla="*/ 0 h 139039"/>
              <a:gd name="connsiteX4" fmla="*/ 60082 w 139037"/>
              <a:gd name="connsiteY4" fmla="*/ 9437 h 139039"/>
              <a:gd name="connsiteX5" fmla="*/ 60082 w 139037"/>
              <a:gd name="connsiteY5" fmla="*/ 60082 h 139039"/>
              <a:gd name="connsiteX6" fmla="*/ 9437 w 139037"/>
              <a:gd name="connsiteY6" fmla="*/ 60082 h 139039"/>
              <a:gd name="connsiteX7" fmla="*/ 0 w 139037"/>
              <a:gd name="connsiteY7" fmla="*/ 69520 h 139039"/>
              <a:gd name="connsiteX8" fmla="*/ 9437 w 139037"/>
              <a:gd name="connsiteY8" fmla="*/ 78957 h 139039"/>
              <a:gd name="connsiteX9" fmla="*/ 60082 w 139037"/>
              <a:gd name="connsiteY9" fmla="*/ 78957 h 139039"/>
              <a:gd name="connsiteX10" fmla="*/ 60082 w 139037"/>
              <a:gd name="connsiteY10" fmla="*/ 129602 h 139039"/>
              <a:gd name="connsiteX11" fmla="*/ 69519 w 139037"/>
              <a:gd name="connsiteY11" fmla="*/ 139039 h 139039"/>
              <a:gd name="connsiteX12" fmla="*/ 78955 w 139037"/>
              <a:gd name="connsiteY12" fmla="*/ 129602 h 139039"/>
              <a:gd name="connsiteX13" fmla="*/ 78955 w 139037"/>
              <a:gd name="connsiteY13" fmla="*/ 78957 h 139039"/>
              <a:gd name="connsiteX14" fmla="*/ 129600 w 139037"/>
              <a:gd name="connsiteY14" fmla="*/ 78957 h 139039"/>
              <a:gd name="connsiteX15" fmla="*/ 139037 w 139037"/>
              <a:gd name="connsiteY15" fmla="*/ 69520 h 139039"/>
              <a:gd name="connsiteX16" fmla="*/ 129600 w 139037"/>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7" h="139039">
                <a:moveTo>
                  <a:pt x="129600" y="60082"/>
                </a:moveTo>
                <a:lnTo>
                  <a:pt x="78955" y="60082"/>
                </a:lnTo>
                <a:lnTo>
                  <a:pt x="78955" y="9437"/>
                </a:lnTo>
                <a:cubicBezTo>
                  <a:pt x="78955" y="4225"/>
                  <a:pt x="74730" y="0"/>
                  <a:pt x="69519" y="0"/>
                </a:cubicBezTo>
                <a:cubicBezTo>
                  <a:pt x="64307"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7" y="139039"/>
                  <a:pt x="69519" y="139039"/>
                </a:cubicBezTo>
                <a:cubicBezTo>
                  <a:pt x="74730" y="139039"/>
                  <a:pt x="78955" y="134814"/>
                  <a:pt x="78955" y="129602"/>
                </a:cubicBezTo>
                <a:lnTo>
                  <a:pt x="78955" y="78957"/>
                </a:lnTo>
                <a:lnTo>
                  <a:pt x="129600" y="78957"/>
                </a:lnTo>
                <a:cubicBezTo>
                  <a:pt x="134812" y="78957"/>
                  <a:pt x="139037" y="74731"/>
                  <a:pt x="139037" y="69520"/>
                </a:cubicBezTo>
                <a:cubicBezTo>
                  <a:pt x="139037" y="64308"/>
                  <a:pt x="134812" y="60082"/>
                  <a:pt x="129600" y="60082"/>
                </a:cubicBezTo>
                <a:close/>
              </a:path>
            </a:pathLst>
          </a:custGeom>
          <a:solidFill>
            <a:schemeClr val="bg1"/>
          </a:solidFill>
          <a:ln w="603" cap="flat">
            <a:noFill/>
            <a:prstDash val="solid"/>
            <a:miter/>
          </a:ln>
        </p:spPr>
        <p:txBody>
          <a:bodyPr rtlCol="0" anchor="ctr"/>
          <a:lstStyle/>
          <a:p>
            <a:endParaRPr lang="en-US"/>
          </a:p>
        </p:txBody>
      </p:sp>
      <p:cxnSp>
        <p:nvCxnSpPr>
          <p:cNvPr id="30" name="Straight Connector 29">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322" y="1589368"/>
            <a:ext cx="0" cy="5259754"/>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pic>
        <p:nvPicPr>
          <p:cNvPr id="6" name="תמונה 5" descr="תמונה שמכילה גרפיקה, אומנות ילדים, אומנות&#10;&#10;התיאור נוצר באופן אוטומטי">
            <a:extLst>
              <a:ext uri="{FF2B5EF4-FFF2-40B4-BE49-F238E27FC236}">
                <a16:creationId xmlns:a16="http://schemas.microsoft.com/office/drawing/2014/main" id="{1CD8871D-E312-A651-E794-649910AEEB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6926" y="2423474"/>
            <a:ext cx="5569864" cy="3133048"/>
          </a:xfrm>
          <a:prstGeom prst="rect">
            <a:avLst/>
          </a:prstGeom>
        </p:spPr>
      </p:pic>
      <p:sp>
        <p:nvSpPr>
          <p:cNvPr id="32"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52801" y="1659316"/>
            <a:ext cx="127713" cy="127714"/>
          </a:xfrm>
          <a:custGeom>
            <a:avLst/>
            <a:gdLst>
              <a:gd name="connsiteX0" fmla="*/ 63857 w 127713"/>
              <a:gd name="connsiteY0" fmla="*/ 18874 h 127714"/>
              <a:gd name="connsiteX1" fmla="*/ 108839 w 127713"/>
              <a:gd name="connsiteY1" fmla="*/ 63857 h 127714"/>
              <a:gd name="connsiteX2" fmla="*/ 63857 w 127713"/>
              <a:gd name="connsiteY2" fmla="*/ 108840 h 127714"/>
              <a:gd name="connsiteX3" fmla="*/ 18874 w 127713"/>
              <a:gd name="connsiteY3" fmla="*/ 63857 h 127714"/>
              <a:gd name="connsiteX4" fmla="*/ 63857 w 127713"/>
              <a:gd name="connsiteY4" fmla="*/ 18874 h 127714"/>
              <a:gd name="connsiteX5" fmla="*/ 63857 w 127713"/>
              <a:gd name="connsiteY5" fmla="*/ 0 h 127714"/>
              <a:gd name="connsiteX6" fmla="*/ 0 w 127713"/>
              <a:gd name="connsiteY6" fmla="*/ 63857 h 127714"/>
              <a:gd name="connsiteX7" fmla="*/ 63857 w 127713"/>
              <a:gd name="connsiteY7" fmla="*/ 127714 h 127714"/>
              <a:gd name="connsiteX8" fmla="*/ 127713 w 127713"/>
              <a:gd name="connsiteY8" fmla="*/ 63857 h 127714"/>
              <a:gd name="connsiteX9" fmla="*/ 63857 w 127713"/>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4">
                <a:moveTo>
                  <a:pt x="63857" y="18874"/>
                </a:moveTo>
                <a:cubicBezTo>
                  <a:pt x="88700" y="18874"/>
                  <a:pt x="108839" y="39014"/>
                  <a:pt x="108839" y="63857"/>
                </a:cubicBezTo>
                <a:cubicBezTo>
                  <a:pt x="108839" y="88700"/>
                  <a:pt x="88700" y="108840"/>
                  <a:pt x="63857" y="108840"/>
                </a:cubicBezTo>
                <a:cubicBezTo>
                  <a:pt x="39013" y="108840"/>
                  <a:pt x="18874" y="88700"/>
                  <a:pt x="18874" y="63857"/>
                </a:cubicBezTo>
                <a:cubicBezTo>
                  <a:pt x="18898" y="39024"/>
                  <a:pt x="39023" y="18898"/>
                  <a:pt x="63857" y="18874"/>
                </a:cubicBezTo>
                <a:moveTo>
                  <a:pt x="63857" y="0"/>
                </a:moveTo>
                <a:cubicBezTo>
                  <a:pt x="28590" y="0"/>
                  <a:pt x="0" y="28590"/>
                  <a:pt x="0" y="63857"/>
                </a:cubicBezTo>
                <a:cubicBezTo>
                  <a:pt x="0" y="99124"/>
                  <a:pt x="28590" y="127714"/>
                  <a:pt x="63857" y="127714"/>
                </a:cubicBezTo>
                <a:cubicBezTo>
                  <a:pt x="99124" y="127714"/>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a:p>
        </p:txBody>
      </p:sp>
    </p:spTree>
    <p:extLst>
      <p:ext uri="{BB962C8B-B14F-4D97-AF65-F5344CB8AC3E}">
        <p14:creationId xmlns:p14="http://schemas.microsoft.com/office/powerpoint/2010/main" val="18146963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22FD3-800C-3B05-C720-6DA52A96934C}"/>
              </a:ext>
            </a:extLst>
          </p:cNvPr>
          <p:cNvSpPr>
            <a:spLocks noGrp="1"/>
          </p:cNvSpPr>
          <p:nvPr>
            <p:ph type="title"/>
          </p:nvPr>
        </p:nvSpPr>
        <p:spPr>
          <a:xfrm>
            <a:off x="838200" y="1616409"/>
            <a:ext cx="10515600" cy="1575970"/>
          </a:xfrm>
        </p:spPr>
        <p:txBody>
          <a:bodyPr>
            <a:normAutofit/>
          </a:bodyPr>
          <a:lstStyle/>
          <a:p>
            <a:pPr algn="ctr" rtl="1"/>
            <a:r>
              <a:rPr lang="he-IL" sz="6000" b="1" dirty="0">
                <a:solidFill>
                  <a:schemeClr val="accent1"/>
                </a:solidFill>
              </a:rPr>
              <a:t>מחקרי המשך</a:t>
            </a:r>
          </a:p>
        </p:txBody>
      </p:sp>
      <p:sp>
        <p:nvSpPr>
          <p:cNvPr id="4" name="Content Placeholder 2">
            <a:extLst>
              <a:ext uri="{FF2B5EF4-FFF2-40B4-BE49-F238E27FC236}">
                <a16:creationId xmlns:a16="http://schemas.microsoft.com/office/drawing/2014/main" id="{3228CCFE-4742-2E73-99F8-4EF9F7F712AF}"/>
              </a:ext>
            </a:extLst>
          </p:cNvPr>
          <p:cNvSpPr>
            <a:spLocks noGrp="1"/>
          </p:cNvSpPr>
          <p:nvPr>
            <p:ph idx="1"/>
          </p:nvPr>
        </p:nvSpPr>
        <p:spPr>
          <a:xfrm>
            <a:off x="1190064" y="2953871"/>
            <a:ext cx="9811871" cy="3481138"/>
          </a:xfrm>
          <a:solidFill>
            <a:schemeClr val="accent1">
              <a:lumMod val="60000"/>
              <a:lumOff val="40000"/>
            </a:schemeClr>
          </a:solidFill>
        </p:spPr>
        <p:txBody>
          <a:bodyPr>
            <a:normAutofit/>
          </a:bodyPr>
          <a:lstStyle/>
          <a:p>
            <a:pPr algn="ctr" rtl="1"/>
            <a:endParaRPr lang="he-IL" dirty="0">
              <a:solidFill>
                <a:schemeClr val="bg1"/>
              </a:solidFill>
            </a:endParaRPr>
          </a:p>
          <a:p>
            <a:pPr algn="ctr" rtl="1"/>
            <a:r>
              <a:rPr lang="he-IL" dirty="0">
                <a:solidFill>
                  <a:schemeClr val="bg1"/>
                </a:solidFill>
              </a:rPr>
              <a:t>מחקר בעל מערך ניסוי תוך-נבדקי מלא</a:t>
            </a:r>
          </a:p>
          <a:p>
            <a:pPr marL="0" indent="0" algn="ctr" rtl="1">
              <a:buNone/>
            </a:pPr>
            <a:endParaRPr lang="he-IL" dirty="0">
              <a:solidFill>
                <a:schemeClr val="bg1"/>
              </a:solidFill>
            </a:endParaRPr>
          </a:p>
          <a:p>
            <a:pPr algn="ctr" rtl="1"/>
            <a:r>
              <a:rPr lang="he-IL" dirty="0">
                <a:solidFill>
                  <a:schemeClr val="bg1"/>
                </a:solidFill>
              </a:rPr>
              <a:t>מחקר לבדיקת ההשפעה בכיווניות ההפוכה- קצב לב על קצב נשימה</a:t>
            </a:r>
          </a:p>
          <a:p>
            <a:pPr algn="ctr" rtl="1"/>
            <a:endParaRPr lang="he-IL" dirty="0">
              <a:solidFill>
                <a:schemeClr val="bg1"/>
              </a:solidFill>
            </a:endParaRPr>
          </a:p>
          <a:p>
            <a:pPr algn="ctr" rtl="1"/>
            <a:r>
              <a:rPr lang="he-IL" dirty="0">
                <a:solidFill>
                  <a:schemeClr val="bg1"/>
                </a:solidFill>
              </a:rPr>
              <a:t>מחקר שיבחן מה גרם להבדל המובהק בין ההבדלים</a:t>
            </a:r>
          </a:p>
          <a:p>
            <a:pPr algn="ctr" rtl="1"/>
            <a:endParaRPr lang="he-IL" dirty="0">
              <a:solidFill>
                <a:schemeClr val="bg1"/>
              </a:solidFill>
            </a:endParaRPr>
          </a:p>
        </p:txBody>
      </p:sp>
    </p:spTree>
    <p:extLst>
      <p:ext uri="{BB962C8B-B14F-4D97-AF65-F5344CB8AC3E}">
        <p14:creationId xmlns:p14="http://schemas.microsoft.com/office/powerpoint/2010/main" val="721365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animEffect transition="in" filter="fade">
                                      <p:cBhvr>
                                        <p:cTn id="7" dur="500"/>
                                        <p:tgtEl>
                                          <p:spTgt spid="4">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5" end="5"/>
                                            </p:txEl>
                                          </p:spTgt>
                                        </p:tgtEl>
                                        <p:attrNameLst>
                                          <p:attrName>style.visibility</p:attrName>
                                        </p:attrNameLst>
                                      </p:cBhvr>
                                      <p:to>
                                        <p:strVal val="visible"/>
                                      </p:to>
                                    </p:set>
                                    <p:animEffect transition="in" filter="fade">
                                      <p:cBhvr>
                                        <p:cTn id="22"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5" name="Straight Connector 24">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64841-822E-6CF8-0589-B56A6F447971}"/>
              </a:ext>
            </a:extLst>
          </p:cNvPr>
          <p:cNvSpPr>
            <a:spLocks noGrp="1"/>
          </p:cNvSpPr>
          <p:nvPr>
            <p:ph type="title"/>
          </p:nvPr>
        </p:nvSpPr>
        <p:spPr>
          <a:xfrm>
            <a:off x="793159" y="1377146"/>
            <a:ext cx="4076460" cy="3626217"/>
          </a:xfrm>
        </p:spPr>
        <p:txBody>
          <a:bodyPr vert="horz" lIns="91440" tIns="45720" rIns="91440" bIns="45720" rtlCol="0" anchor="b">
            <a:normAutofit/>
          </a:bodyPr>
          <a:lstStyle/>
          <a:p>
            <a:pPr algn="r"/>
            <a:r>
              <a:rPr lang="en-US" sz="7200" b="1" i="0" kern="1200" cap="all" baseline="0" dirty="0" err="1">
                <a:solidFill>
                  <a:schemeClr val="bg1"/>
                </a:solidFill>
                <a:latin typeface="+mj-lt"/>
                <a:ea typeface="+mj-ea"/>
                <a:cs typeface="+mj-cs"/>
              </a:rPr>
              <a:t>שאלות</a:t>
            </a:r>
            <a:r>
              <a:rPr lang="he-IL" sz="7200" b="1" i="0" kern="1200" cap="all" baseline="0" dirty="0">
                <a:solidFill>
                  <a:schemeClr val="bg1"/>
                </a:solidFill>
                <a:latin typeface="+mj-lt"/>
                <a:ea typeface="+mj-ea"/>
                <a:cs typeface="+mj-cs"/>
              </a:rPr>
              <a:t>?</a:t>
            </a:r>
            <a:endParaRPr lang="en-US" sz="7200" b="1" i="0" kern="1200" cap="all" baseline="0" dirty="0">
              <a:solidFill>
                <a:schemeClr val="bg1"/>
              </a:solidFill>
              <a:latin typeface="+mj-lt"/>
              <a:ea typeface="+mj-ea"/>
              <a:cs typeface="+mj-cs"/>
            </a:endParaRPr>
          </a:p>
        </p:txBody>
      </p:sp>
      <p:pic>
        <p:nvPicPr>
          <p:cNvPr id="4" name="תמונה 3" descr="תמונה שמכילה פני אדם, לבוש, אדם, עליונית&#10;&#10;התיאור נוצר באופן אוטומטי">
            <a:extLst>
              <a:ext uri="{FF2B5EF4-FFF2-40B4-BE49-F238E27FC236}">
                <a16:creationId xmlns:a16="http://schemas.microsoft.com/office/drawing/2014/main" id="{8D1B1CCB-84D6-C55B-09A6-BE70CA578A3F}"/>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5457027" y="1806770"/>
            <a:ext cx="6734973" cy="5051229"/>
          </a:xfrm>
          <a:prstGeom prst="rect">
            <a:avLst/>
          </a:prstGeom>
        </p:spPr>
      </p:pic>
      <p:sp>
        <p:nvSpPr>
          <p:cNvPr id="29"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57738" y="814999"/>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a:p>
        </p:txBody>
      </p:sp>
      <p:sp>
        <p:nvSpPr>
          <p:cNvPr id="31" name="Graphic 15">
            <a:extLst>
              <a:ext uri="{FF2B5EF4-FFF2-40B4-BE49-F238E27FC236}">
                <a16:creationId xmlns:a16="http://schemas.microsoft.com/office/drawing/2014/main" id="{8550FED7-7C32-42BB-98DB-30272A6331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316518" y="104429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33"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42198" y="1268720"/>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a:p>
        </p:txBody>
      </p:sp>
      <p:cxnSp>
        <p:nvCxnSpPr>
          <p:cNvPr id="35" name="Straight Connector 3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29322" y="6274341"/>
            <a:ext cx="11353800" cy="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10164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22FD3-800C-3B05-C720-6DA52A96934C}"/>
              </a:ext>
            </a:extLst>
          </p:cNvPr>
          <p:cNvSpPr>
            <a:spLocks noGrp="1"/>
          </p:cNvSpPr>
          <p:nvPr>
            <p:ph type="title"/>
          </p:nvPr>
        </p:nvSpPr>
        <p:spPr>
          <a:xfrm>
            <a:off x="1641968" y="5960"/>
            <a:ext cx="10515600" cy="1325563"/>
          </a:xfrm>
        </p:spPr>
        <p:txBody>
          <a:bodyPr/>
          <a:lstStyle/>
          <a:p>
            <a:pPr algn="r" rtl="1"/>
            <a:r>
              <a:rPr lang="he-IL" b="1" dirty="0">
                <a:solidFill>
                  <a:schemeClr val="accent1"/>
                </a:solidFill>
              </a:rPr>
              <a:t>גודל אפקט: </a:t>
            </a:r>
            <a:r>
              <a:rPr lang="en-US" b="1" dirty="0" err="1">
                <a:solidFill>
                  <a:schemeClr val="accent1"/>
                </a:solidFill>
              </a:rPr>
              <a:t>cohen’s</a:t>
            </a:r>
            <a:r>
              <a:rPr lang="en-US" b="1" dirty="0">
                <a:solidFill>
                  <a:schemeClr val="accent1"/>
                </a:solidFill>
              </a:rPr>
              <a:t> d</a:t>
            </a:r>
            <a:endParaRPr lang="he-IL" b="1" dirty="0">
              <a:solidFill>
                <a:schemeClr val="accent1"/>
              </a:solidFill>
            </a:endParaRPr>
          </a:p>
        </p:txBody>
      </p:sp>
      <p:pic>
        <p:nvPicPr>
          <p:cNvPr id="1030" name="Picture 6" descr="Effect Size Formula">
            <a:extLst>
              <a:ext uri="{FF2B5EF4-FFF2-40B4-BE49-F238E27FC236}">
                <a16:creationId xmlns:a16="http://schemas.microsoft.com/office/drawing/2014/main" id="{F182B008-8771-3FEE-8151-AE662C42863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16210" y="919696"/>
            <a:ext cx="7510795" cy="2818585"/>
          </a:xfrm>
          <a:prstGeom prst="rect">
            <a:avLst/>
          </a:prstGeom>
          <a:noFill/>
          <a:extLst>
            <a:ext uri="{909E8E84-426E-40DD-AFC4-6F175D3DCCD1}">
              <a14:hiddenFill xmlns:a14="http://schemas.microsoft.com/office/drawing/2010/main">
                <a:solidFill>
                  <a:srgbClr val="FFFFFF"/>
                </a:solidFill>
              </a14:hiddenFill>
            </a:ext>
          </a:extLst>
        </p:spPr>
      </p:pic>
      <p:pic>
        <p:nvPicPr>
          <p:cNvPr id="6" name="תמונה 5">
            <a:extLst>
              <a:ext uri="{FF2B5EF4-FFF2-40B4-BE49-F238E27FC236}">
                <a16:creationId xmlns:a16="http://schemas.microsoft.com/office/drawing/2014/main" id="{42234CB1-67E4-FE44-9FDF-D85E0D1FCE1E}"/>
              </a:ext>
            </a:extLst>
          </p:cNvPr>
          <p:cNvPicPr>
            <a:picLocks noChangeAspect="1"/>
          </p:cNvPicPr>
          <p:nvPr/>
        </p:nvPicPr>
        <p:blipFill rotWithShape="1">
          <a:blip r:embed="rId3"/>
          <a:srcRect l="3750" t="10254" r="81912" b="52805"/>
          <a:stretch/>
        </p:blipFill>
        <p:spPr>
          <a:xfrm>
            <a:off x="1458192" y="668741"/>
            <a:ext cx="2218765" cy="2696653"/>
          </a:xfrm>
          <a:prstGeom prst="rect">
            <a:avLst/>
          </a:prstGeom>
        </p:spPr>
      </p:pic>
      <p:sp>
        <p:nvSpPr>
          <p:cNvPr id="7" name="תיבת טקסט 6">
            <a:extLst>
              <a:ext uri="{FF2B5EF4-FFF2-40B4-BE49-F238E27FC236}">
                <a16:creationId xmlns:a16="http://schemas.microsoft.com/office/drawing/2014/main" id="{0B457194-DF15-A25C-825C-32D076B82E60}"/>
              </a:ext>
            </a:extLst>
          </p:cNvPr>
          <p:cNvSpPr txBox="1"/>
          <p:nvPr/>
        </p:nvSpPr>
        <p:spPr>
          <a:xfrm>
            <a:off x="703728" y="3630705"/>
            <a:ext cx="11453840" cy="3046988"/>
          </a:xfrm>
          <a:prstGeom prst="rect">
            <a:avLst/>
          </a:prstGeom>
          <a:noFill/>
        </p:spPr>
        <p:txBody>
          <a:bodyPr wrap="none" rtlCol="1">
            <a:spAutoFit/>
          </a:bodyPr>
          <a:lstStyle/>
          <a:p>
            <a:pPr algn="r" rtl="1"/>
            <a:r>
              <a:rPr lang="he-IL" sz="2400" b="1" dirty="0">
                <a:solidFill>
                  <a:schemeClr val="accent1"/>
                </a:solidFill>
              </a:rPr>
              <a:t>מושפע מ:</a:t>
            </a:r>
            <a:br>
              <a:rPr lang="en-US" sz="2400" b="1" dirty="0">
                <a:solidFill>
                  <a:schemeClr val="accent1"/>
                </a:solidFill>
              </a:rPr>
            </a:br>
            <a:endParaRPr lang="he-IL" sz="2400" b="1" dirty="0">
              <a:solidFill>
                <a:schemeClr val="accent1"/>
              </a:solidFill>
            </a:endParaRPr>
          </a:p>
          <a:p>
            <a:pPr marL="285750" indent="-285750" algn="r" rtl="1">
              <a:buFont typeface="Arial" panose="020B0604020202020204" pitchFamily="34" charset="0"/>
              <a:buChar char="•"/>
            </a:pPr>
            <a:r>
              <a:rPr lang="he-IL" sz="2400" dirty="0">
                <a:solidFill>
                  <a:schemeClr val="accent1"/>
                </a:solidFill>
              </a:rPr>
              <a:t>השונויות של שני המדגמים (שונויות קטנות- יותר סיכוי לדחות את השערת האפס).</a:t>
            </a:r>
          </a:p>
          <a:p>
            <a:pPr marL="285750" indent="-285750" algn="r" rtl="1">
              <a:buFont typeface="Arial" panose="020B0604020202020204" pitchFamily="34" charset="0"/>
              <a:buChar char="•"/>
            </a:pPr>
            <a:r>
              <a:rPr lang="he-IL" sz="2400" dirty="0">
                <a:solidFill>
                  <a:schemeClr val="accent1"/>
                </a:solidFill>
              </a:rPr>
              <a:t>המרחק בין הממוצעים של שני המדגמים (ככל שיותר רחוק- יותר סיכוי לדחיית השערת האפס).</a:t>
            </a:r>
          </a:p>
          <a:p>
            <a:pPr algn="r" rtl="1"/>
            <a:endParaRPr lang="he-IL" sz="2400" dirty="0">
              <a:solidFill>
                <a:schemeClr val="accent1"/>
              </a:solidFill>
            </a:endParaRPr>
          </a:p>
          <a:p>
            <a:pPr marL="285750" indent="-285750" algn="r" rtl="1">
              <a:buFont typeface="Arial" panose="020B0604020202020204" pitchFamily="34" charset="0"/>
              <a:buChar char="•"/>
            </a:pPr>
            <a:r>
              <a:rPr lang="he-IL" sz="2400" dirty="0">
                <a:solidFill>
                  <a:schemeClr val="accent1"/>
                </a:solidFill>
              </a:rPr>
              <a:t>במצב של מדגמים מזווגים- עושה גם תקנון קל לפי מתאם.</a:t>
            </a:r>
          </a:p>
          <a:p>
            <a:pPr algn="r" rtl="1"/>
            <a:endParaRPr lang="he-IL" sz="2400" dirty="0">
              <a:solidFill>
                <a:schemeClr val="accent1"/>
              </a:solidFill>
            </a:endParaRPr>
          </a:p>
          <a:p>
            <a:pPr marL="285750" indent="-285750" algn="r" rtl="1">
              <a:buFont typeface="Arial" panose="020B0604020202020204" pitchFamily="34" charset="0"/>
              <a:buChar char="•"/>
            </a:pPr>
            <a:r>
              <a:rPr lang="he-IL" sz="2400" dirty="0">
                <a:solidFill>
                  <a:schemeClr val="accent1"/>
                </a:solidFill>
              </a:rPr>
              <a:t>יתרון- מחשב גודל אפקט שאינו תלוי בגודל המדגם (פרופורציונלי לאוכלוסייה כולה).</a:t>
            </a:r>
          </a:p>
        </p:txBody>
      </p:sp>
    </p:spTree>
    <p:extLst>
      <p:ext uri="{BB962C8B-B14F-4D97-AF65-F5344CB8AC3E}">
        <p14:creationId xmlns:p14="http://schemas.microsoft.com/office/powerpoint/2010/main" val="40717998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22FD3-800C-3B05-C720-6DA52A96934C}"/>
              </a:ext>
            </a:extLst>
          </p:cNvPr>
          <p:cNvSpPr>
            <a:spLocks noGrp="1"/>
          </p:cNvSpPr>
          <p:nvPr>
            <p:ph type="title"/>
          </p:nvPr>
        </p:nvSpPr>
        <p:spPr>
          <a:xfrm>
            <a:off x="1221912" y="262717"/>
            <a:ext cx="10515600" cy="1325563"/>
          </a:xfrm>
        </p:spPr>
        <p:txBody>
          <a:bodyPr>
            <a:normAutofit/>
          </a:bodyPr>
          <a:lstStyle/>
          <a:p>
            <a:pPr algn="r" rtl="1"/>
            <a:r>
              <a:rPr lang="he-IL" sz="5400" b="1" dirty="0">
                <a:solidFill>
                  <a:schemeClr val="accent1"/>
                </a:solidFill>
              </a:rPr>
              <a:t>השלכות של המחקר </a:t>
            </a:r>
          </a:p>
        </p:txBody>
      </p:sp>
      <p:sp>
        <p:nvSpPr>
          <p:cNvPr id="7" name="תיבת טקסט 6">
            <a:extLst>
              <a:ext uri="{FF2B5EF4-FFF2-40B4-BE49-F238E27FC236}">
                <a16:creationId xmlns:a16="http://schemas.microsoft.com/office/drawing/2014/main" id="{0B457194-DF15-A25C-825C-32D076B82E60}"/>
              </a:ext>
            </a:extLst>
          </p:cNvPr>
          <p:cNvSpPr txBox="1"/>
          <p:nvPr/>
        </p:nvSpPr>
        <p:spPr>
          <a:xfrm>
            <a:off x="689154" y="1465994"/>
            <a:ext cx="11150809" cy="5129289"/>
          </a:xfrm>
          <a:prstGeom prst="rect">
            <a:avLst/>
          </a:prstGeom>
          <a:noFill/>
        </p:spPr>
        <p:txBody>
          <a:bodyPr wrap="none" rtlCol="1">
            <a:spAutoFit/>
          </a:bodyPr>
          <a:lstStyle/>
          <a:p>
            <a:pPr marL="285750" indent="-285750" algn="r" rtl="1">
              <a:lnSpc>
                <a:spcPct val="200000"/>
              </a:lnSpc>
              <a:buFont typeface="Arial" panose="020B0604020202020204" pitchFamily="34" charset="0"/>
              <a:buChar char="•"/>
            </a:pPr>
            <a:r>
              <a:rPr lang="he-IL" sz="2800" dirty="0">
                <a:solidFill>
                  <a:schemeClr val="accent1"/>
                </a:solidFill>
              </a:rPr>
              <a:t>מגשר על הפער הקיים בספרות הנוגע ל"האצה".</a:t>
            </a:r>
          </a:p>
          <a:p>
            <a:pPr marL="285750" indent="-285750" algn="r" rtl="1">
              <a:lnSpc>
                <a:spcPct val="200000"/>
              </a:lnSpc>
              <a:buFont typeface="Arial" panose="020B0604020202020204" pitchFamily="34" charset="0"/>
              <a:buChar char="•"/>
            </a:pPr>
            <a:r>
              <a:rPr lang="he-IL" sz="2800" dirty="0">
                <a:solidFill>
                  <a:schemeClr val="accent1"/>
                </a:solidFill>
              </a:rPr>
              <a:t>מאפשר להסתכל על מעבר למתאמיות ולהסביר חלק מהסינכרוניות הניכרת.</a:t>
            </a:r>
          </a:p>
          <a:p>
            <a:pPr marL="285750" indent="-285750" algn="r" rtl="1">
              <a:lnSpc>
                <a:spcPct val="200000"/>
              </a:lnSpc>
              <a:buFont typeface="Arial" panose="020B0604020202020204" pitchFamily="34" charset="0"/>
              <a:buChar char="•"/>
            </a:pPr>
            <a:r>
              <a:rPr lang="he-IL" sz="2800" dirty="0">
                <a:solidFill>
                  <a:schemeClr val="accent1"/>
                </a:solidFill>
              </a:rPr>
              <a:t>סולל דרך למחקרי המשך (עדיין צריך להשלים על הכיווניות הנוספת </a:t>
            </a:r>
            <a:br>
              <a:rPr lang="en-US" sz="2800" dirty="0">
                <a:solidFill>
                  <a:schemeClr val="accent1"/>
                </a:solidFill>
              </a:rPr>
            </a:br>
            <a:r>
              <a:rPr lang="he-IL" sz="2800" dirty="0">
                <a:solidFill>
                  <a:schemeClr val="accent1"/>
                </a:solidFill>
              </a:rPr>
              <a:t>שאולי מרכיבה את הסינכרוניות הניכרת).</a:t>
            </a:r>
          </a:p>
          <a:p>
            <a:pPr marL="285750" indent="-285750" algn="r" rtl="1">
              <a:lnSpc>
                <a:spcPct val="200000"/>
              </a:lnSpc>
              <a:buFont typeface="Arial" panose="020B0604020202020204" pitchFamily="34" charset="0"/>
              <a:buChar char="•"/>
            </a:pPr>
            <a:r>
              <a:rPr lang="he-IL" sz="2800" dirty="0">
                <a:solidFill>
                  <a:schemeClr val="accent1"/>
                </a:solidFill>
              </a:rPr>
              <a:t>השלכות על גישות והבנה של פתולוגיות כמו הפרעות בקצב הלב/ התקפי חרדה</a:t>
            </a:r>
          </a:p>
          <a:p>
            <a:pPr marL="285750" indent="-285750" algn="r" rtl="1">
              <a:lnSpc>
                <a:spcPct val="200000"/>
              </a:lnSpc>
              <a:buFont typeface="Arial" panose="020B0604020202020204" pitchFamily="34" charset="0"/>
              <a:buChar char="•"/>
            </a:pPr>
            <a:r>
              <a:rPr lang="he-IL" sz="2800" dirty="0">
                <a:solidFill>
                  <a:schemeClr val="accent1"/>
                </a:solidFill>
              </a:rPr>
              <a:t>מאפשר טיפול שוטף ושונה המאפשר להתמודד עם בעיות שכאלה.</a:t>
            </a:r>
          </a:p>
        </p:txBody>
      </p:sp>
    </p:spTree>
    <p:extLst>
      <p:ext uri="{BB962C8B-B14F-4D97-AF65-F5344CB8AC3E}">
        <p14:creationId xmlns:p14="http://schemas.microsoft.com/office/powerpoint/2010/main" val="34947491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403F7715-FCA6-66FD-9D83-DE064B472F29}"/>
              </a:ext>
            </a:extLst>
          </p:cNvPr>
          <p:cNvPicPr>
            <a:picLocks noChangeAspect="1"/>
          </p:cNvPicPr>
          <p:nvPr/>
        </p:nvPicPr>
        <p:blipFill>
          <a:blip r:embed="rId3"/>
          <a:stretch>
            <a:fillRect/>
          </a:stretch>
        </p:blipFill>
        <p:spPr>
          <a:xfrm>
            <a:off x="-1161840" y="0"/>
            <a:ext cx="14062607" cy="7251032"/>
          </a:xfrm>
          <a:prstGeom prst="rect">
            <a:avLst/>
          </a:prstGeom>
        </p:spPr>
      </p:pic>
      <p:cxnSp>
        <p:nvCxnSpPr>
          <p:cNvPr id="8" name="מחבר ישר 7">
            <a:extLst>
              <a:ext uri="{FF2B5EF4-FFF2-40B4-BE49-F238E27FC236}">
                <a16:creationId xmlns:a16="http://schemas.microsoft.com/office/drawing/2014/main" id="{92A6F952-EFB4-9041-CEF3-91A288D04A12}"/>
              </a:ext>
            </a:extLst>
          </p:cNvPr>
          <p:cNvCxnSpPr>
            <a:cxnSpLocks/>
          </p:cNvCxnSpPr>
          <p:nvPr/>
        </p:nvCxnSpPr>
        <p:spPr>
          <a:xfrm>
            <a:off x="7705165" y="2057400"/>
            <a:ext cx="0" cy="256838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מחבר ישר 8">
            <a:extLst>
              <a:ext uri="{FF2B5EF4-FFF2-40B4-BE49-F238E27FC236}">
                <a16:creationId xmlns:a16="http://schemas.microsoft.com/office/drawing/2014/main" id="{6B2417B8-8A32-214C-48A3-97A109375E6E}"/>
              </a:ext>
            </a:extLst>
          </p:cNvPr>
          <p:cNvCxnSpPr>
            <a:cxnSpLocks/>
          </p:cNvCxnSpPr>
          <p:nvPr/>
        </p:nvCxnSpPr>
        <p:spPr>
          <a:xfrm>
            <a:off x="4504765" y="2057400"/>
            <a:ext cx="3213847"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מחבר ישר 9">
            <a:extLst>
              <a:ext uri="{FF2B5EF4-FFF2-40B4-BE49-F238E27FC236}">
                <a16:creationId xmlns:a16="http://schemas.microsoft.com/office/drawing/2014/main" id="{28056AB1-C40D-C00A-9E1D-F4704E9A08E7}"/>
              </a:ext>
            </a:extLst>
          </p:cNvPr>
          <p:cNvCxnSpPr>
            <a:cxnSpLocks/>
          </p:cNvCxnSpPr>
          <p:nvPr/>
        </p:nvCxnSpPr>
        <p:spPr>
          <a:xfrm>
            <a:off x="4504765" y="2057400"/>
            <a:ext cx="0" cy="13447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תיבת טקסט 19">
            <a:extLst>
              <a:ext uri="{FF2B5EF4-FFF2-40B4-BE49-F238E27FC236}">
                <a16:creationId xmlns:a16="http://schemas.microsoft.com/office/drawing/2014/main" id="{1D56C6A1-F635-B65D-DD7C-ACC47D77552D}"/>
              </a:ext>
            </a:extLst>
          </p:cNvPr>
          <p:cNvSpPr txBox="1"/>
          <p:nvPr/>
        </p:nvSpPr>
        <p:spPr>
          <a:xfrm>
            <a:off x="5536267" y="2124635"/>
            <a:ext cx="1137396" cy="338554"/>
          </a:xfrm>
          <a:prstGeom prst="rect">
            <a:avLst/>
          </a:prstGeom>
          <a:noFill/>
        </p:spPr>
        <p:txBody>
          <a:bodyPr wrap="square" rtlCol="1">
            <a:spAutoFit/>
          </a:bodyPr>
          <a:lstStyle/>
          <a:p>
            <a:r>
              <a:rPr lang="en-US" sz="1600" dirty="0">
                <a:solidFill>
                  <a:srgbClr val="FF0000"/>
                </a:solidFill>
                <a:latin typeface="Centaur" panose="02030504050205020304" pitchFamily="18" charset="0"/>
              </a:rPr>
              <a:t>**</a:t>
            </a:r>
            <a:r>
              <a:rPr lang="en-US" sz="1600" dirty="0">
                <a:latin typeface="Centaur" panose="02030504050205020304" pitchFamily="18" charset="0"/>
              </a:rPr>
              <a:t> P &lt; 0.05</a:t>
            </a:r>
            <a:endParaRPr lang="he-IL" sz="1600" dirty="0">
              <a:latin typeface="Centaur" panose="02030504050205020304" pitchFamily="18" charset="0"/>
            </a:endParaRPr>
          </a:p>
        </p:txBody>
      </p:sp>
    </p:spTree>
    <p:extLst>
      <p:ext uri="{BB962C8B-B14F-4D97-AF65-F5344CB8AC3E}">
        <p14:creationId xmlns:p14="http://schemas.microsoft.com/office/powerpoint/2010/main" val="35015930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pic>
        <p:nvPicPr>
          <p:cNvPr id="9" name="תמונה 8">
            <a:extLst>
              <a:ext uri="{FF2B5EF4-FFF2-40B4-BE49-F238E27FC236}">
                <a16:creationId xmlns:a16="http://schemas.microsoft.com/office/drawing/2014/main" id="{0159CC8E-4A95-1DE6-0ABD-B4243F891171}"/>
              </a:ext>
            </a:extLst>
          </p:cNvPr>
          <p:cNvPicPr>
            <a:picLocks noChangeAspect="1"/>
          </p:cNvPicPr>
          <p:nvPr/>
        </p:nvPicPr>
        <p:blipFill>
          <a:blip r:embed="rId3"/>
          <a:stretch>
            <a:fillRect/>
          </a:stretch>
        </p:blipFill>
        <p:spPr>
          <a:xfrm>
            <a:off x="-852663" y="0"/>
            <a:ext cx="13897325" cy="7165808"/>
          </a:xfrm>
          <a:prstGeom prst="rect">
            <a:avLst/>
          </a:prstGeom>
        </p:spPr>
      </p:pic>
      <p:grpSp>
        <p:nvGrpSpPr>
          <p:cNvPr id="15" name="קבוצה 14">
            <a:extLst>
              <a:ext uri="{FF2B5EF4-FFF2-40B4-BE49-F238E27FC236}">
                <a16:creationId xmlns:a16="http://schemas.microsoft.com/office/drawing/2014/main" id="{C47803A3-91D2-6F9F-C4D3-09448ABEB854}"/>
              </a:ext>
            </a:extLst>
          </p:cNvPr>
          <p:cNvGrpSpPr/>
          <p:nvPr/>
        </p:nvGrpSpPr>
        <p:grpSpPr>
          <a:xfrm>
            <a:off x="8713694" y="1909482"/>
            <a:ext cx="1340223" cy="739589"/>
            <a:chOff x="8713694" y="1909482"/>
            <a:chExt cx="1340223" cy="739589"/>
          </a:xfrm>
        </p:grpSpPr>
        <p:cxnSp>
          <p:nvCxnSpPr>
            <p:cNvPr id="7" name="מחבר ישר 6">
              <a:extLst>
                <a:ext uri="{FF2B5EF4-FFF2-40B4-BE49-F238E27FC236}">
                  <a16:creationId xmlns:a16="http://schemas.microsoft.com/office/drawing/2014/main" id="{7509CCA2-55FA-A94E-FC67-FB237C62FE6B}"/>
                </a:ext>
              </a:extLst>
            </p:cNvPr>
            <p:cNvCxnSpPr>
              <a:cxnSpLocks/>
            </p:cNvCxnSpPr>
            <p:nvPr/>
          </p:nvCxnSpPr>
          <p:spPr>
            <a:xfrm flipV="1">
              <a:off x="8713694" y="1909482"/>
              <a:ext cx="0" cy="403412"/>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cxnSp>
          <p:nvCxnSpPr>
            <p:cNvPr id="8" name="מחבר ישר 7">
              <a:extLst>
                <a:ext uri="{FF2B5EF4-FFF2-40B4-BE49-F238E27FC236}">
                  <a16:creationId xmlns:a16="http://schemas.microsoft.com/office/drawing/2014/main" id="{B5D0FBA2-E7FC-3207-14DE-9A6CC13AB8B6}"/>
                </a:ext>
              </a:extLst>
            </p:cNvPr>
            <p:cNvCxnSpPr>
              <a:cxnSpLocks/>
            </p:cNvCxnSpPr>
            <p:nvPr/>
          </p:nvCxnSpPr>
          <p:spPr>
            <a:xfrm flipV="1">
              <a:off x="10053917" y="1909482"/>
              <a:ext cx="0" cy="739589"/>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cxnSp>
          <p:nvCxnSpPr>
            <p:cNvPr id="10" name="מחבר ישר 9">
              <a:extLst>
                <a:ext uri="{FF2B5EF4-FFF2-40B4-BE49-F238E27FC236}">
                  <a16:creationId xmlns:a16="http://schemas.microsoft.com/office/drawing/2014/main" id="{79F06A96-326A-253C-89A7-E23B7531FBAF}"/>
                </a:ext>
              </a:extLst>
            </p:cNvPr>
            <p:cNvCxnSpPr>
              <a:cxnSpLocks/>
            </p:cNvCxnSpPr>
            <p:nvPr/>
          </p:nvCxnSpPr>
          <p:spPr>
            <a:xfrm>
              <a:off x="8713694" y="1909482"/>
              <a:ext cx="1340223" cy="0"/>
            </a:xfrm>
            <a:prstGeom prst="line">
              <a:avLst/>
            </a:prstGeom>
            <a:ln w="12700">
              <a:solidFill>
                <a:schemeClr val="tx1"/>
              </a:solidFill>
            </a:ln>
          </p:spPr>
          <p:style>
            <a:lnRef idx="1">
              <a:schemeClr val="dk1"/>
            </a:lnRef>
            <a:fillRef idx="0">
              <a:schemeClr val="dk1"/>
            </a:fillRef>
            <a:effectRef idx="0">
              <a:schemeClr val="dk1"/>
            </a:effectRef>
            <a:fontRef idx="minor">
              <a:schemeClr val="tx1"/>
            </a:fontRef>
          </p:style>
        </p:cxnSp>
      </p:grpSp>
      <p:grpSp>
        <p:nvGrpSpPr>
          <p:cNvPr id="35" name="קבוצה 34">
            <a:extLst>
              <a:ext uri="{FF2B5EF4-FFF2-40B4-BE49-F238E27FC236}">
                <a16:creationId xmlns:a16="http://schemas.microsoft.com/office/drawing/2014/main" id="{6DB7BFF6-E6FA-2545-2D1B-7437C636FEB8}"/>
              </a:ext>
            </a:extLst>
          </p:cNvPr>
          <p:cNvGrpSpPr/>
          <p:nvPr/>
        </p:nvGrpSpPr>
        <p:grpSpPr>
          <a:xfrm>
            <a:off x="2595282" y="1586753"/>
            <a:ext cx="1358153" cy="1156447"/>
            <a:chOff x="2595282" y="1586753"/>
            <a:chExt cx="1358153" cy="1156447"/>
          </a:xfrm>
        </p:grpSpPr>
        <p:cxnSp>
          <p:nvCxnSpPr>
            <p:cNvPr id="21" name="מחבר ישר 20">
              <a:extLst>
                <a:ext uri="{FF2B5EF4-FFF2-40B4-BE49-F238E27FC236}">
                  <a16:creationId xmlns:a16="http://schemas.microsoft.com/office/drawing/2014/main" id="{0EBA6A0C-E666-FD21-2537-06A2F44E4DFF}"/>
                </a:ext>
              </a:extLst>
            </p:cNvPr>
            <p:cNvCxnSpPr>
              <a:cxnSpLocks/>
            </p:cNvCxnSpPr>
            <p:nvPr/>
          </p:nvCxnSpPr>
          <p:spPr>
            <a:xfrm flipV="1">
              <a:off x="2595282" y="1609165"/>
              <a:ext cx="0" cy="1134035"/>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מחבר ישר 22">
              <a:extLst>
                <a:ext uri="{FF2B5EF4-FFF2-40B4-BE49-F238E27FC236}">
                  <a16:creationId xmlns:a16="http://schemas.microsoft.com/office/drawing/2014/main" id="{CD0F2E27-FF0E-4CC3-36AF-775FB1F04226}"/>
                </a:ext>
              </a:extLst>
            </p:cNvPr>
            <p:cNvCxnSpPr>
              <a:cxnSpLocks/>
            </p:cNvCxnSpPr>
            <p:nvPr/>
          </p:nvCxnSpPr>
          <p:spPr>
            <a:xfrm flipV="1">
              <a:off x="3953435" y="1586753"/>
              <a:ext cx="0" cy="174812"/>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מחבר ישר 23">
              <a:extLst>
                <a:ext uri="{FF2B5EF4-FFF2-40B4-BE49-F238E27FC236}">
                  <a16:creationId xmlns:a16="http://schemas.microsoft.com/office/drawing/2014/main" id="{DDE2DBD9-38BB-3F63-E390-044040B712FE}"/>
                </a:ext>
              </a:extLst>
            </p:cNvPr>
            <p:cNvCxnSpPr>
              <a:cxnSpLocks/>
            </p:cNvCxnSpPr>
            <p:nvPr/>
          </p:nvCxnSpPr>
          <p:spPr>
            <a:xfrm>
              <a:off x="2595282" y="1609165"/>
              <a:ext cx="135815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6" name="תיבת טקסט 35">
            <a:extLst>
              <a:ext uri="{FF2B5EF4-FFF2-40B4-BE49-F238E27FC236}">
                <a16:creationId xmlns:a16="http://schemas.microsoft.com/office/drawing/2014/main" id="{A388231F-97AF-F427-B435-7C1D51E9A2DC}"/>
              </a:ext>
            </a:extLst>
          </p:cNvPr>
          <p:cNvSpPr txBox="1"/>
          <p:nvPr/>
        </p:nvSpPr>
        <p:spPr>
          <a:xfrm>
            <a:off x="2714626" y="1570928"/>
            <a:ext cx="1137396" cy="338554"/>
          </a:xfrm>
          <a:prstGeom prst="rect">
            <a:avLst/>
          </a:prstGeom>
          <a:noFill/>
        </p:spPr>
        <p:txBody>
          <a:bodyPr wrap="square" rtlCol="1">
            <a:spAutoFit/>
          </a:bodyPr>
          <a:lstStyle/>
          <a:p>
            <a:r>
              <a:rPr lang="en-US" sz="1600" dirty="0">
                <a:solidFill>
                  <a:srgbClr val="FF0000"/>
                </a:solidFill>
                <a:latin typeface="Centaur" panose="02030504050205020304" pitchFamily="18" charset="0"/>
              </a:rPr>
              <a:t>**</a:t>
            </a:r>
            <a:r>
              <a:rPr lang="en-US" sz="1600" dirty="0">
                <a:latin typeface="Centaur" panose="02030504050205020304" pitchFamily="18" charset="0"/>
              </a:rPr>
              <a:t> P &lt; 0.05</a:t>
            </a:r>
            <a:endParaRPr lang="he-IL" sz="1600" dirty="0">
              <a:latin typeface="Centaur" panose="02030504050205020304" pitchFamily="18" charset="0"/>
            </a:endParaRPr>
          </a:p>
        </p:txBody>
      </p:sp>
      <p:sp>
        <p:nvSpPr>
          <p:cNvPr id="37" name="תיבת טקסט 36">
            <a:extLst>
              <a:ext uri="{FF2B5EF4-FFF2-40B4-BE49-F238E27FC236}">
                <a16:creationId xmlns:a16="http://schemas.microsoft.com/office/drawing/2014/main" id="{C7826607-CE89-22E1-784E-97C2F2E306B6}"/>
              </a:ext>
            </a:extLst>
          </p:cNvPr>
          <p:cNvSpPr txBox="1"/>
          <p:nvPr/>
        </p:nvSpPr>
        <p:spPr>
          <a:xfrm>
            <a:off x="8815107" y="1609165"/>
            <a:ext cx="1137396" cy="338554"/>
          </a:xfrm>
          <a:prstGeom prst="rect">
            <a:avLst/>
          </a:prstGeom>
          <a:noFill/>
        </p:spPr>
        <p:txBody>
          <a:bodyPr wrap="square" rtlCol="1">
            <a:spAutoFit/>
          </a:bodyPr>
          <a:lstStyle/>
          <a:p>
            <a:r>
              <a:rPr lang="en-US" sz="1600" dirty="0">
                <a:solidFill>
                  <a:srgbClr val="FF0000"/>
                </a:solidFill>
                <a:latin typeface="Centaur" panose="02030504050205020304" pitchFamily="18" charset="0"/>
              </a:rPr>
              <a:t>**</a:t>
            </a:r>
            <a:r>
              <a:rPr lang="en-US" sz="1600" dirty="0">
                <a:latin typeface="Centaur" panose="02030504050205020304" pitchFamily="18" charset="0"/>
              </a:rPr>
              <a:t> P &lt; 0.05</a:t>
            </a:r>
            <a:endParaRPr lang="he-IL" sz="1600" dirty="0">
              <a:latin typeface="Centaur" panose="02030504050205020304" pitchFamily="18" charset="0"/>
            </a:endParaRPr>
          </a:p>
        </p:txBody>
      </p:sp>
    </p:spTree>
    <p:extLst>
      <p:ext uri="{BB962C8B-B14F-4D97-AF65-F5344CB8AC3E}">
        <p14:creationId xmlns:p14="http://schemas.microsoft.com/office/powerpoint/2010/main" val="4218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C015D-76CE-4F7F-5EAC-2A10DCF078FD}"/>
              </a:ext>
            </a:extLst>
          </p:cNvPr>
          <p:cNvSpPr>
            <a:spLocks noGrp="1"/>
          </p:cNvSpPr>
          <p:nvPr>
            <p:ph type="title"/>
          </p:nvPr>
        </p:nvSpPr>
        <p:spPr>
          <a:xfrm>
            <a:off x="838200" y="0"/>
            <a:ext cx="10515600" cy="1325563"/>
          </a:xfrm>
        </p:spPr>
        <p:txBody>
          <a:bodyPr/>
          <a:lstStyle/>
          <a:p>
            <a:pPr algn="ctr" rtl="1"/>
            <a:r>
              <a:rPr lang="he-IL" b="1" dirty="0">
                <a:solidFill>
                  <a:schemeClr val="accent1"/>
                </a:solidFill>
              </a:rPr>
              <a:t>הסינכרוניות בין מערכת ההובלה והנשימה</a:t>
            </a:r>
          </a:p>
        </p:txBody>
      </p:sp>
      <p:pic>
        <p:nvPicPr>
          <p:cNvPr id="1026" name="Picture 2" descr="Human Respiratory System Diagram Stock Illustration - Illustration of  exhale, biology: 14496439">
            <a:extLst>
              <a:ext uri="{FF2B5EF4-FFF2-40B4-BE49-F238E27FC236}">
                <a16:creationId xmlns:a16="http://schemas.microsoft.com/office/drawing/2014/main" id="{C8A60FA4-9F21-74F2-F0D6-A39D8501FC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2653" y="1915276"/>
            <a:ext cx="4323347" cy="432334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he Circulatory System – Human Nutrition">
            <a:extLst>
              <a:ext uri="{FF2B5EF4-FFF2-40B4-BE49-F238E27FC236}">
                <a16:creationId xmlns:a16="http://schemas.microsoft.com/office/drawing/2014/main" id="{1E826E41-5238-E6A5-6BD9-D08ECEE1978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47809" y="1493293"/>
            <a:ext cx="2235580" cy="51673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90157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D1AA55E-40D5-461B-A5A8-4AE8AAB71B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כותרת 1">
            <a:extLst>
              <a:ext uri="{FF2B5EF4-FFF2-40B4-BE49-F238E27FC236}">
                <a16:creationId xmlns:a16="http://schemas.microsoft.com/office/drawing/2014/main" id="{FFD49769-E4AF-4A9B-A840-8825E59AF445}"/>
              </a:ext>
            </a:extLst>
          </p:cNvPr>
          <p:cNvSpPr>
            <a:spLocks noGrp="1"/>
          </p:cNvSpPr>
          <p:nvPr>
            <p:ph type="title"/>
          </p:nvPr>
        </p:nvSpPr>
        <p:spPr>
          <a:xfrm>
            <a:off x="296093" y="1644033"/>
            <a:ext cx="7197487" cy="1182927"/>
          </a:xfrm>
        </p:spPr>
        <p:txBody>
          <a:bodyPr anchor="b">
            <a:normAutofit fontScale="90000"/>
          </a:bodyPr>
          <a:lstStyle/>
          <a:p>
            <a:pPr algn="ctr"/>
            <a:r>
              <a:rPr lang="he-IL" sz="5400" b="1" dirty="0">
                <a:solidFill>
                  <a:schemeClr val="accent1"/>
                </a:solidFill>
              </a:rPr>
              <a:t>אז איך נמדוד את הפעילות של מערכת ההובלה?</a:t>
            </a:r>
          </a:p>
        </p:txBody>
      </p:sp>
      <p:cxnSp>
        <p:nvCxnSpPr>
          <p:cNvPr id="14" name="Straight Connector 13">
            <a:extLst>
              <a:ext uri="{FF2B5EF4-FFF2-40B4-BE49-F238E27FC236}">
                <a16:creationId xmlns:a16="http://schemas.microsoft.com/office/drawing/2014/main" id="{7EB498BD-8089-4626-91EA-4978EBEF53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9" name="Content Placeholder 8">
            <a:extLst>
              <a:ext uri="{FF2B5EF4-FFF2-40B4-BE49-F238E27FC236}">
                <a16:creationId xmlns:a16="http://schemas.microsoft.com/office/drawing/2014/main" id="{23CD700A-207A-7DCD-FE78-6AB64864E4DE}"/>
              </a:ext>
            </a:extLst>
          </p:cNvPr>
          <p:cNvSpPr>
            <a:spLocks noGrp="1"/>
          </p:cNvSpPr>
          <p:nvPr>
            <p:ph idx="1"/>
          </p:nvPr>
        </p:nvSpPr>
        <p:spPr>
          <a:xfrm>
            <a:off x="1303676" y="3133102"/>
            <a:ext cx="5296370" cy="3131023"/>
          </a:xfrm>
          <a:solidFill>
            <a:schemeClr val="accent1">
              <a:lumMod val="60000"/>
              <a:lumOff val="40000"/>
            </a:schemeClr>
          </a:solidFill>
          <a:ln>
            <a:solidFill>
              <a:schemeClr val="accent1"/>
            </a:solidFill>
          </a:ln>
        </p:spPr>
        <p:txBody>
          <a:bodyPr anchor="t">
            <a:normAutofit lnSpcReduction="10000"/>
          </a:bodyPr>
          <a:lstStyle/>
          <a:p>
            <a:pPr marL="0" indent="0" algn="ctr" rtl="1">
              <a:buNone/>
            </a:pPr>
            <a:br>
              <a:rPr lang="en-US" sz="1400" b="1" dirty="0">
                <a:solidFill>
                  <a:schemeClr val="bg1"/>
                </a:solidFill>
              </a:rPr>
            </a:br>
            <a:br>
              <a:rPr lang="en-US" sz="1400" b="1" dirty="0">
                <a:solidFill>
                  <a:schemeClr val="bg1"/>
                </a:solidFill>
              </a:rPr>
            </a:br>
            <a:r>
              <a:rPr lang="he-IL" sz="4400" b="1" dirty="0">
                <a:solidFill>
                  <a:schemeClr val="bg1"/>
                </a:solidFill>
              </a:rPr>
              <a:t>קצב הלב</a:t>
            </a:r>
            <a:br>
              <a:rPr lang="en-US" sz="4400" b="1" dirty="0">
                <a:solidFill>
                  <a:schemeClr val="bg1"/>
                </a:solidFill>
              </a:rPr>
            </a:br>
            <a:endParaRPr lang="he-IL" sz="4400" b="1" dirty="0">
              <a:solidFill>
                <a:schemeClr val="bg1"/>
              </a:solidFill>
            </a:endParaRPr>
          </a:p>
          <a:p>
            <a:pPr algn="ctr" rtl="1"/>
            <a:r>
              <a:rPr lang="he-IL" sz="3200" dirty="0">
                <a:solidFill>
                  <a:schemeClr val="bg1"/>
                </a:solidFill>
              </a:rPr>
              <a:t>אלקטרו-קרדיו-גרם (אק"ג)</a:t>
            </a:r>
          </a:p>
          <a:p>
            <a:pPr algn="ctr" rtl="1"/>
            <a:r>
              <a:rPr lang="he-IL" sz="3200" dirty="0">
                <a:solidFill>
                  <a:schemeClr val="bg1"/>
                </a:solidFill>
              </a:rPr>
              <a:t>בדיקת דופק ידנית</a:t>
            </a:r>
            <a:br>
              <a:rPr lang="en-US" sz="3200" dirty="0">
                <a:solidFill>
                  <a:schemeClr val="bg1"/>
                </a:solidFill>
              </a:rPr>
            </a:br>
            <a:endParaRPr lang="en-US" sz="3200" dirty="0">
              <a:solidFill>
                <a:schemeClr val="bg1"/>
              </a:solidFill>
            </a:endParaRPr>
          </a:p>
        </p:txBody>
      </p:sp>
      <p:pic>
        <p:nvPicPr>
          <p:cNvPr id="5" name="מציין מיקום תוכן 4" descr="תמונה שמכילה תמונה, יונק, אומנות ילדים, ציור&#10;&#10;התיאור נוצר באופן אוטומטי">
            <a:extLst>
              <a:ext uri="{FF2B5EF4-FFF2-40B4-BE49-F238E27FC236}">
                <a16:creationId xmlns:a16="http://schemas.microsoft.com/office/drawing/2014/main" id="{FACA9A9A-6DA2-F53F-84D6-418642653C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2653" y="1996927"/>
            <a:ext cx="3548404" cy="3548404"/>
          </a:xfrm>
          <a:prstGeom prst="rect">
            <a:avLst/>
          </a:prstGeom>
        </p:spPr>
      </p:pic>
      <p:sp>
        <p:nvSpPr>
          <p:cNvPr id="16"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4552" y="189928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a:p>
        </p:txBody>
      </p:sp>
      <p:sp>
        <p:nvSpPr>
          <p:cNvPr id="18"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36862" y="218992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a:p>
        </p:txBody>
      </p:sp>
    </p:spTree>
    <p:extLst>
      <p:ext uri="{BB962C8B-B14F-4D97-AF65-F5344CB8AC3E}">
        <p14:creationId xmlns:p14="http://schemas.microsoft.com/office/powerpoint/2010/main" val="3251015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bg/>
                                          </p:spTgt>
                                        </p:tgtEl>
                                        <p:attrNameLst>
                                          <p:attrName>style.visibility</p:attrName>
                                        </p:attrNameLst>
                                      </p:cBhvr>
                                      <p:to>
                                        <p:strVal val="visible"/>
                                      </p:to>
                                    </p:set>
                                    <p:animEffect transition="in" filter="fade">
                                      <p:cBhvr>
                                        <p:cTn id="7" dur="500"/>
                                        <p:tgtEl>
                                          <p:spTgt spid="9">
                                            <p:bg/>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xEl>
                                              <p:pRg st="1" end="1"/>
                                            </p:txEl>
                                          </p:spTgt>
                                        </p:tgtEl>
                                        <p:attrNameLst>
                                          <p:attrName>style.visibility</p:attrName>
                                        </p:attrNameLst>
                                      </p:cBhvr>
                                      <p:to>
                                        <p:strVal val="visible"/>
                                      </p:to>
                                    </p:set>
                                    <p:animEffect transition="in" filter="fade">
                                      <p:cBhvr>
                                        <p:cTn id="12" dur="500"/>
                                        <p:tgtEl>
                                          <p:spTgt spid="9">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animEffect transition="in" filter="fade">
                                      <p:cBhvr>
                                        <p:cTn id="15" dur="500"/>
                                        <p:tgtEl>
                                          <p:spTgt spid="9">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F0761-06B1-EFCA-CA85-21D3BEEB5A7B}"/>
              </a:ext>
            </a:extLst>
          </p:cNvPr>
          <p:cNvSpPr>
            <a:spLocks noGrp="1"/>
          </p:cNvSpPr>
          <p:nvPr>
            <p:ph type="title"/>
          </p:nvPr>
        </p:nvSpPr>
        <p:spPr/>
        <p:txBody>
          <a:bodyPr>
            <a:normAutofit/>
          </a:bodyPr>
          <a:lstStyle/>
          <a:p>
            <a:pPr algn="ctr" rtl="1"/>
            <a:r>
              <a:rPr lang="he-IL" sz="5400" b="1" dirty="0">
                <a:solidFill>
                  <a:schemeClr val="accent1"/>
                </a:solidFill>
              </a:rPr>
              <a:t>מה משפיע על קצב הלב שלנו?</a:t>
            </a:r>
          </a:p>
        </p:txBody>
      </p:sp>
      <p:pic>
        <p:nvPicPr>
          <p:cNvPr id="3074" name="Picture 2" descr="resting | Inside 'Dores | Vanderbilt University">
            <a:extLst>
              <a:ext uri="{FF2B5EF4-FFF2-40B4-BE49-F238E27FC236}">
                <a16:creationId xmlns:a16="http://schemas.microsoft.com/office/drawing/2014/main" id="{C844D48E-9353-579B-E3DE-EAEECDC0948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3208" y="2013037"/>
            <a:ext cx="3987969" cy="3817056"/>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Fat Running Pig Stock Illustration - Download Image Now - Pig, Running,  Sweat - iStock">
            <a:extLst>
              <a:ext uri="{FF2B5EF4-FFF2-40B4-BE49-F238E27FC236}">
                <a16:creationId xmlns:a16="http://schemas.microsoft.com/office/drawing/2014/main" id="{F087D040-C71D-256C-EBDF-2153E0198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90824" y="2152955"/>
            <a:ext cx="4173854" cy="3689632"/>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
            <a:extLst>
              <a:ext uri="{FF2B5EF4-FFF2-40B4-BE49-F238E27FC236}">
                <a16:creationId xmlns:a16="http://schemas.microsoft.com/office/drawing/2014/main" id="{CC71911D-331A-9CAF-E8AF-3A30BCAA6C4D}"/>
              </a:ext>
            </a:extLst>
          </p:cNvPr>
          <p:cNvSpPr txBox="1">
            <a:spLocks/>
          </p:cNvSpPr>
          <p:nvPr/>
        </p:nvSpPr>
        <p:spPr>
          <a:xfrm>
            <a:off x="838200" y="583009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rtl="1"/>
            <a:r>
              <a:rPr lang="he-IL" sz="3600" b="1" dirty="0">
                <a:solidFill>
                  <a:schemeClr val="accent1"/>
                </a:solidFill>
              </a:rPr>
              <a:t>אבל גם קצב הנשימה מושפע...</a:t>
            </a:r>
          </a:p>
        </p:txBody>
      </p:sp>
    </p:spTree>
    <p:extLst>
      <p:ext uri="{BB962C8B-B14F-4D97-AF65-F5344CB8AC3E}">
        <p14:creationId xmlns:p14="http://schemas.microsoft.com/office/powerpoint/2010/main" val="1119116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076"/>
                                        </p:tgtEl>
                                        <p:attrNameLst>
                                          <p:attrName>style.visibility</p:attrName>
                                        </p:attrNameLst>
                                      </p:cBhvr>
                                      <p:to>
                                        <p:strVal val="visible"/>
                                      </p:to>
                                    </p:set>
                                    <p:animEffect transition="in" filter="fade">
                                      <p:cBhvr>
                                        <p:cTn id="12" dur="500"/>
                                        <p:tgtEl>
                                          <p:spTgt spid="3076"/>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1000"/>
                                        <p:tgtEl>
                                          <p:spTgt spid="3"/>
                                        </p:tgtEl>
                                      </p:cBhvr>
                                    </p:animEffect>
                                    <p:anim calcmode="lin" valueType="num">
                                      <p:cBhvr>
                                        <p:cTn id="18" dur="1000" fill="hold"/>
                                        <p:tgtEl>
                                          <p:spTgt spid="3"/>
                                        </p:tgtEl>
                                        <p:attrNameLst>
                                          <p:attrName>ppt_x</p:attrName>
                                        </p:attrNameLst>
                                      </p:cBhvr>
                                      <p:tavLst>
                                        <p:tav tm="0">
                                          <p:val>
                                            <p:strVal val="#ppt_x"/>
                                          </p:val>
                                        </p:tav>
                                        <p:tav tm="100000">
                                          <p:val>
                                            <p:strVal val="#ppt_x"/>
                                          </p:val>
                                        </p:tav>
                                      </p:tavLst>
                                    </p:anim>
                                    <p:anim calcmode="lin" valueType="num">
                                      <p:cBhvr>
                                        <p:cTn id="1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8D40D7B-80E8-121B-0320-76BBCF4D0FE8}"/>
              </a:ext>
            </a:extLst>
          </p:cNvPr>
          <p:cNvSpPr>
            <a:spLocks noGrp="1"/>
          </p:cNvSpPr>
          <p:nvPr>
            <p:ph type="title"/>
          </p:nvPr>
        </p:nvSpPr>
        <p:spPr/>
        <p:txBody>
          <a:bodyPr>
            <a:normAutofit/>
          </a:bodyPr>
          <a:lstStyle/>
          <a:p>
            <a:pPr algn="ctr" rtl="1"/>
            <a:r>
              <a:rPr lang="he-IL" sz="6000" b="1" dirty="0">
                <a:solidFill>
                  <a:schemeClr val="accent1"/>
                </a:solidFill>
              </a:rPr>
              <a:t>סינכרוניות מקרית?</a:t>
            </a:r>
          </a:p>
        </p:txBody>
      </p:sp>
      <p:sp>
        <p:nvSpPr>
          <p:cNvPr id="3" name="מציין מיקום תוכן 2">
            <a:extLst>
              <a:ext uri="{FF2B5EF4-FFF2-40B4-BE49-F238E27FC236}">
                <a16:creationId xmlns:a16="http://schemas.microsoft.com/office/drawing/2014/main" id="{39393EA8-0EF7-7C69-1985-24C72D01DF28}"/>
              </a:ext>
            </a:extLst>
          </p:cNvPr>
          <p:cNvSpPr>
            <a:spLocks noGrp="1"/>
          </p:cNvSpPr>
          <p:nvPr>
            <p:ph idx="1"/>
          </p:nvPr>
        </p:nvSpPr>
        <p:spPr>
          <a:xfrm>
            <a:off x="3863327" y="1629755"/>
            <a:ext cx="4465344" cy="854575"/>
          </a:xfrm>
          <a:solidFill>
            <a:schemeClr val="accent1">
              <a:lumMod val="60000"/>
              <a:lumOff val="40000"/>
            </a:schemeClr>
          </a:solidFill>
          <a:ln>
            <a:solidFill>
              <a:schemeClr val="accent1"/>
            </a:solidFill>
          </a:ln>
        </p:spPr>
        <p:txBody>
          <a:bodyPr>
            <a:normAutofit/>
          </a:bodyPr>
          <a:lstStyle/>
          <a:p>
            <a:pPr marL="0" indent="0" algn="ctr" rtl="1">
              <a:buNone/>
            </a:pPr>
            <a:br>
              <a:rPr lang="en-US" sz="1100" dirty="0">
                <a:solidFill>
                  <a:schemeClr val="bg1"/>
                </a:solidFill>
              </a:rPr>
            </a:br>
            <a:r>
              <a:rPr lang="he-IL" dirty="0">
                <a:solidFill>
                  <a:schemeClr val="bg1"/>
                </a:solidFill>
              </a:rPr>
              <a:t>כנראה שלא...</a:t>
            </a:r>
          </a:p>
        </p:txBody>
      </p:sp>
      <p:pic>
        <p:nvPicPr>
          <p:cNvPr id="4" name="Picture 4" descr="Fat Running Pig Stock Illustration - Download Image Now - Pig, Running,  Sweat - iStock">
            <a:extLst>
              <a:ext uri="{FF2B5EF4-FFF2-40B4-BE49-F238E27FC236}">
                <a16:creationId xmlns:a16="http://schemas.microsoft.com/office/drawing/2014/main" id="{EF8F6D16-DAA6-E6BC-8F91-4751BB35A7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1526" y="3326970"/>
            <a:ext cx="2988945" cy="2642188"/>
          </a:xfrm>
          <a:prstGeom prst="rect">
            <a:avLst/>
          </a:prstGeom>
          <a:noFill/>
          <a:extLst>
            <a:ext uri="{909E8E84-426E-40DD-AFC4-6F175D3DCCD1}">
              <a14:hiddenFill xmlns:a14="http://schemas.microsoft.com/office/drawing/2010/main">
                <a:solidFill>
                  <a:srgbClr val="FFFFFF"/>
                </a:solidFill>
              </a14:hiddenFill>
            </a:ext>
          </a:extLst>
        </p:spPr>
      </p:pic>
      <p:grpSp>
        <p:nvGrpSpPr>
          <p:cNvPr id="11" name="קבוצה 10">
            <a:extLst>
              <a:ext uri="{FF2B5EF4-FFF2-40B4-BE49-F238E27FC236}">
                <a16:creationId xmlns:a16="http://schemas.microsoft.com/office/drawing/2014/main" id="{CFF23C74-51DF-4B1F-CAD0-2DEED19FE772}"/>
              </a:ext>
            </a:extLst>
          </p:cNvPr>
          <p:cNvGrpSpPr/>
          <p:nvPr/>
        </p:nvGrpSpPr>
        <p:grpSpPr>
          <a:xfrm>
            <a:off x="833179" y="548961"/>
            <a:ext cx="10338501" cy="5943914"/>
            <a:chOff x="833179" y="548961"/>
            <a:chExt cx="10338501" cy="5943914"/>
          </a:xfrm>
        </p:grpSpPr>
        <p:pic>
          <p:nvPicPr>
            <p:cNvPr id="5" name="Picture 6" descr="The Circulatory System – Human Nutrition">
              <a:extLst>
                <a:ext uri="{FF2B5EF4-FFF2-40B4-BE49-F238E27FC236}">
                  <a16:creationId xmlns:a16="http://schemas.microsoft.com/office/drawing/2014/main" id="{46C09849-68E3-7B99-6160-DFCCE95B1A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31981" y="2009462"/>
              <a:ext cx="1939699" cy="448341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uman Respiratory System Diagram Stock Illustration - Illustration of  exhale, biology: 14496439">
              <a:extLst>
                <a:ext uri="{FF2B5EF4-FFF2-40B4-BE49-F238E27FC236}">
                  <a16:creationId xmlns:a16="http://schemas.microsoft.com/office/drawing/2014/main" id="{F8318AAF-EA2B-B1C2-9747-2C9B2228656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3179" y="2484330"/>
              <a:ext cx="3082828" cy="3082828"/>
            </a:xfrm>
            <a:prstGeom prst="rect">
              <a:avLst/>
            </a:prstGeom>
            <a:noFill/>
            <a:extLst>
              <a:ext uri="{909E8E84-426E-40DD-AFC4-6F175D3DCCD1}">
                <a14:hiddenFill xmlns:a14="http://schemas.microsoft.com/office/drawing/2010/main">
                  <a:solidFill>
                    <a:srgbClr val="FFFFFF"/>
                  </a:solidFill>
                </a14:hiddenFill>
              </a:ext>
            </a:extLst>
          </p:spPr>
        </p:pic>
        <p:sp>
          <p:nvSpPr>
            <p:cNvPr id="9" name="חץ: למטה 8">
              <a:extLst>
                <a:ext uri="{FF2B5EF4-FFF2-40B4-BE49-F238E27FC236}">
                  <a16:creationId xmlns:a16="http://schemas.microsoft.com/office/drawing/2014/main" id="{6756D905-19B3-8267-BEA2-D0CA02AA82A8}"/>
                </a:ext>
              </a:extLst>
            </p:cNvPr>
            <p:cNvSpPr/>
            <p:nvPr/>
          </p:nvSpPr>
          <p:spPr>
            <a:xfrm rot="10800000">
              <a:off x="9951177" y="548961"/>
              <a:ext cx="753994" cy="132556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10" name="חץ: למטה 9">
              <a:extLst>
                <a:ext uri="{FF2B5EF4-FFF2-40B4-BE49-F238E27FC236}">
                  <a16:creationId xmlns:a16="http://schemas.microsoft.com/office/drawing/2014/main" id="{4F41B31D-5F65-6D16-7968-217D2035F10F}"/>
                </a:ext>
              </a:extLst>
            </p:cNvPr>
            <p:cNvSpPr/>
            <p:nvPr/>
          </p:nvSpPr>
          <p:spPr>
            <a:xfrm rot="10800000">
              <a:off x="1751314" y="548961"/>
              <a:ext cx="753994" cy="1325564"/>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spTree>
    <p:extLst>
      <p:ext uri="{BB962C8B-B14F-4D97-AF65-F5344CB8AC3E}">
        <p14:creationId xmlns:p14="http://schemas.microsoft.com/office/powerpoint/2010/main" val="4016929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
                                            <p:bg/>
                                          </p:spTgt>
                                        </p:tgtEl>
                                        <p:attrNameLst>
                                          <p:attrName>style.visibility</p:attrName>
                                        </p:attrNameLst>
                                      </p:cBhvr>
                                      <p:to>
                                        <p:strVal val="visible"/>
                                      </p:to>
                                    </p:set>
                                    <p:animEffect transition="in" filter="wipe(down)">
                                      <p:cBhvr>
                                        <p:cTn id="13" dur="500"/>
                                        <p:tgtEl>
                                          <p:spTgt spid="3">
                                            <p:bg/>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EFA9B6C6-A247-48A8-9A1C-1E36FA945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803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9D9AC4-10C2-BA75-574B-F6FBE1ABE087}"/>
              </a:ext>
            </a:extLst>
          </p:cNvPr>
          <p:cNvSpPr>
            <a:spLocks noGrp="1"/>
          </p:cNvSpPr>
          <p:nvPr>
            <p:ph type="title"/>
          </p:nvPr>
        </p:nvSpPr>
        <p:spPr>
          <a:xfrm>
            <a:off x="556637" y="590062"/>
            <a:ext cx="5616769" cy="2838938"/>
          </a:xfrm>
        </p:spPr>
        <p:txBody>
          <a:bodyPr vert="horz" lIns="91440" tIns="45720" rIns="91440" bIns="45720" rtlCol="0" anchor="b">
            <a:normAutofit/>
          </a:bodyPr>
          <a:lstStyle/>
          <a:p>
            <a:pPr algn="r" rtl="1"/>
            <a:r>
              <a:rPr lang="en-US" sz="5400" b="1" i="0" kern="1200" cap="all" baseline="0" dirty="0" err="1">
                <a:solidFill>
                  <a:schemeClr val="bg1"/>
                </a:solidFill>
                <a:latin typeface="+mj-lt"/>
                <a:ea typeface="+mj-ea"/>
                <a:cs typeface="+mj-cs"/>
              </a:rPr>
              <a:t>שאלת</a:t>
            </a:r>
            <a:r>
              <a:rPr lang="en-US" sz="5400" b="1" i="0" kern="1200" cap="all" baseline="0" dirty="0">
                <a:solidFill>
                  <a:schemeClr val="bg1"/>
                </a:solidFill>
                <a:latin typeface="+mj-lt"/>
                <a:ea typeface="+mj-ea"/>
                <a:cs typeface="+mj-cs"/>
              </a:rPr>
              <a:t> </a:t>
            </a:r>
            <a:r>
              <a:rPr lang="en-US" sz="5400" b="1" i="0" kern="1200" cap="all" baseline="0" dirty="0" err="1">
                <a:solidFill>
                  <a:schemeClr val="bg1"/>
                </a:solidFill>
                <a:latin typeface="+mj-lt"/>
                <a:ea typeface="+mj-ea"/>
                <a:cs typeface="+mj-cs"/>
              </a:rPr>
              <a:t>המחקר</a:t>
            </a:r>
            <a:r>
              <a:rPr lang="en-US" sz="5400" b="1" i="0" kern="1200" cap="all" baseline="0" dirty="0">
                <a:solidFill>
                  <a:schemeClr val="bg1"/>
                </a:solidFill>
                <a:latin typeface="+mj-lt"/>
                <a:ea typeface="+mj-ea"/>
                <a:cs typeface="+mj-cs"/>
              </a:rPr>
              <a:t> </a:t>
            </a:r>
            <a:r>
              <a:rPr lang="he-IL" sz="5400" b="1" i="0" kern="1200" cap="all" baseline="0" dirty="0">
                <a:solidFill>
                  <a:schemeClr val="bg1"/>
                </a:solidFill>
                <a:latin typeface="+mj-lt"/>
                <a:ea typeface="+mj-ea"/>
                <a:cs typeface="+mj-cs"/>
              </a:rPr>
              <a:t>וההיפותזה</a:t>
            </a:r>
            <a:endParaRPr lang="en-US" sz="5400" b="1" i="0" kern="1200" cap="all" baseline="0" dirty="0">
              <a:solidFill>
                <a:schemeClr val="bg1"/>
              </a:solidFill>
              <a:latin typeface="+mj-lt"/>
              <a:ea typeface="+mj-ea"/>
              <a:cs typeface="+mj-cs"/>
            </a:endParaRPr>
          </a:p>
        </p:txBody>
      </p:sp>
      <p:pic>
        <p:nvPicPr>
          <p:cNvPr id="5" name="Picture 4" descr="סטטוסקופ">
            <a:extLst>
              <a:ext uri="{FF2B5EF4-FFF2-40B4-BE49-F238E27FC236}">
                <a16:creationId xmlns:a16="http://schemas.microsoft.com/office/drawing/2014/main" id="{769FEE49-3192-6171-7CFE-586F08C01D3E}"/>
              </a:ext>
            </a:extLst>
          </p:cNvPr>
          <p:cNvPicPr>
            <a:picLocks noChangeAspect="1"/>
          </p:cNvPicPr>
          <p:nvPr/>
        </p:nvPicPr>
        <p:blipFill rotWithShape="1">
          <a:blip r:embed="rId3"/>
          <a:srcRect l="29834" r="24306" b="-1"/>
          <a:stretch/>
        </p:blipFill>
        <p:spPr>
          <a:xfrm>
            <a:off x="7480300" y="10"/>
            <a:ext cx="4711700" cy="6857990"/>
          </a:xfrm>
          <a:prstGeom prst="rect">
            <a:avLst/>
          </a:prstGeom>
        </p:spPr>
      </p:pic>
      <p:sp>
        <p:nvSpPr>
          <p:cNvPr id="13"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7334" y="19317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a:p>
        </p:txBody>
      </p:sp>
      <p:sp>
        <p:nvSpPr>
          <p:cNvPr id="15"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16112" y="214158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7"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1794" y="23854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a:p>
        </p:txBody>
      </p:sp>
      <p:cxnSp>
        <p:nvCxnSpPr>
          <p:cNvPr id="19" name="Straight Connector 18">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5145" y="350520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7" name="תיבת טקסט 6">
            <a:extLst>
              <a:ext uri="{FF2B5EF4-FFF2-40B4-BE49-F238E27FC236}">
                <a16:creationId xmlns:a16="http://schemas.microsoft.com/office/drawing/2014/main" id="{DE9504BF-DFDB-2D5A-0691-034A953CA4F9}"/>
              </a:ext>
            </a:extLst>
          </p:cNvPr>
          <p:cNvSpPr txBox="1"/>
          <p:nvPr/>
        </p:nvSpPr>
        <p:spPr>
          <a:xfrm>
            <a:off x="1399507" y="4350603"/>
            <a:ext cx="4681286" cy="830997"/>
          </a:xfrm>
          <a:prstGeom prst="rect">
            <a:avLst/>
          </a:prstGeom>
          <a:noFill/>
        </p:spPr>
        <p:txBody>
          <a:bodyPr wrap="square" rtlCol="1">
            <a:spAutoFit/>
          </a:bodyPr>
          <a:lstStyle/>
          <a:p>
            <a:pPr algn="r" rtl="1"/>
            <a:r>
              <a:rPr lang="he-IL" sz="2400" dirty="0">
                <a:solidFill>
                  <a:schemeClr val="bg1"/>
                </a:solidFill>
              </a:rPr>
              <a:t>האם וכיצד האצה בקצב הנשימה תשפיע על קצב הלב?</a:t>
            </a:r>
          </a:p>
        </p:txBody>
      </p:sp>
      <p:sp>
        <p:nvSpPr>
          <p:cNvPr id="8" name="תיבת טקסט 7">
            <a:extLst>
              <a:ext uri="{FF2B5EF4-FFF2-40B4-BE49-F238E27FC236}">
                <a16:creationId xmlns:a16="http://schemas.microsoft.com/office/drawing/2014/main" id="{323690C1-F580-BB33-7832-981B2485E8B1}"/>
              </a:ext>
            </a:extLst>
          </p:cNvPr>
          <p:cNvSpPr txBox="1"/>
          <p:nvPr/>
        </p:nvSpPr>
        <p:spPr>
          <a:xfrm>
            <a:off x="875144" y="4350603"/>
            <a:ext cx="5365821" cy="707886"/>
          </a:xfrm>
          <a:prstGeom prst="rect">
            <a:avLst/>
          </a:prstGeom>
          <a:noFill/>
        </p:spPr>
        <p:txBody>
          <a:bodyPr wrap="square" rtlCol="1">
            <a:spAutoFit/>
          </a:bodyPr>
          <a:lstStyle/>
          <a:p>
            <a:pPr algn="r" rtl="1"/>
            <a:r>
              <a:rPr lang="he-IL" sz="2000" dirty="0">
                <a:solidFill>
                  <a:schemeClr val="bg1"/>
                </a:solidFill>
              </a:rPr>
              <a:t>האם שינוי בקצב הנשימה בכיוון מסוים יביא לשינוי בכיוון זהה של קצב הלב, בהשוואה למדידת בייסליין? </a:t>
            </a:r>
          </a:p>
        </p:txBody>
      </p:sp>
    </p:spTree>
    <p:extLst>
      <p:ext uri="{BB962C8B-B14F-4D97-AF65-F5344CB8AC3E}">
        <p14:creationId xmlns:p14="http://schemas.microsoft.com/office/powerpoint/2010/main" val="1759836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31" presetClass="exit" presetSubtype="0" fill="hold" grpId="1" nodeType="clickEffect">
                                  <p:stCondLst>
                                    <p:cond delay="0"/>
                                  </p:stCondLst>
                                  <p:childTnLst>
                                    <p:anim calcmode="lin" valueType="num">
                                      <p:cBhvr>
                                        <p:cTn id="13" dur="1000"/>
                                        <p:tgtEl>
                                          <p:spTgt spid="7"/>
                                        </p:tgtEl>
                                        <p:attrNameLst>
                                          <p:attrName>ppt_w</p:attrName>
                                        </p:attrNameLst>
                                      </p:cBhvr>
                                      <p:tavLst>
                                        <p:tav tm="0">
                                          <p:val>
                                            <p:strVal val="ppt_w"/>
                                          </p:val>
                                        </p:tav>
                                        <p:tav tm="100000">
                                          <p:val>
                                            <p:fltVal val="0"/>
                                          </p:val>
                                        </p:tav>
                                      </p:tavLst>
                                    </p:anim>
                                    <p:anim calcmode="lin" valueType="num">
                                      <p:cBhvr>
                                        <p:cTn id="14" dur="1000"/>
                                        <p:tgtEl>
                                          <p:spTgt spid="7"/>
                                        </p:tgtEl>
                                        <p:attrNameLst>
                                          <p:attrName>ppt_h</p:attrName>
                                        </p:attrNameLst>
                                      </p:cBhvr>
                                      <p:tavLst>
                                        <p:tav tm="0">
                                          <p:val>
                                            <p:strVal val="ppt_h"/>
                                          </p:val>
                                        </p:tav>
                                        <p:tav tm="100000">
                                          <p:val>
                                            <p:fltVal val="0"/>
                                          </p:val>
                                        </p:tav>
                                      </p:tavLst>
                                    </p:anim>
                                    <p:anim calcmode="lin" valueType="num">
                                      <p:cBhvr>
                                        <p:cTn id="15" dur="1000"/>
                                        <p:tgtEl>
                                          <p:spTgt spid="7"/>
                                        </p:tgtEl>
                                        <p:attrNameLst>
                                          <p:attrName>style.rotation</p:attrName>
                                        </p:attrNameLst>
                                      </p:cBhvr>
                                      <p:tavLst>
                                        <p:tav tm="0">
                                          <p:val>
                                            <p:fltVal val="0"/>
                                          </p:val>
                                        </p:tav>
                                        <p:tav tm="100000">
                                          <p:val>
                                            <p:fltVal val="90"/>
                                          </p:val>
                                        </p:tav>
                                      </p:tavLst>
                                    </p:anim>
                                    <p:animEffect transition="out" filter="fade">
                                      <p:cBhvr>
                                        <p:cTn id="16" dur="1000"/>
                                        <p:tgtEl>
                                          <p:spTgt spid="7"/>
                                        </p:tgtEl>
                                      </p:cBhvr>
                                    </p:animEffect>
                                    <p:set>
                                      <p:cBhvr>
                                        <p:cTn id="17" dur="1" fill="hold">
                                          <p:stCondLst>
                                            <p:cond delay="999"/>
                                          </p:stCondLst>
                                        </p:cTn>
                                        <p:tgtEl>
                                          <p:spTgt spid="7"/>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arn(inVertical)">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7" grpId="1"/>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4DF5D75-09E4-2CA5-D236-47D8EF8531A0}"/>
              </a:ext>
            </a:extLst>
          </p:cNvPr>
          <p:cNvSpPr>
            <a:spLocks noGrp="1"/>
          </p:cNvSpPr>
          <p:nvPr>
            <p:ph type="title"/>
          </p:nvPr>
        </p:nvSpPr>
        <p:spPr>
          <a:xfrm>
            <a:off x="988326" y="500062"/>
            <a:ext cx="10330219" cy="1325563"/>
          </a:xfrm>
        </p:spPr>
        <p:txBody>
          <a:bodyPr>
            <a:normAutofit/>
          </a:bodyPr>
          <a:lstStyle/>
          <a:p>
            <a:pPr algn="r" rtl="1"/>
            <a:r>
              <a:rPr lang="he-IL" sz="3600" b="1" dirty="0">
                <a:solidFill>
                  <a:schemeClr val="accent1"/>
                </a:solidFill>
              </a:rPr>
              <a:t>האם שינוי בקצב הנשימה בכיוון מסוים יביא לשינוי בכיוון זהה של קצב הלב, בהשוואה למדידת בייסליין? </a:t>
            </a:r>
          </a:p>
        </p:txBody>
      </p:sp>
      <p:sp>
        <p:nvSpPr>
          <p:cNvPr id="3" name="מציין מיקום תוכן 2">
            <a:extLst>
              <a:ext uri="{FF2B5EF4-FFF2-40B4-BE49-F238E27FC236}">
                <a16:creationId xmlns:a16="http://schemas.microsoft.com/office/drawing/2014/main" id="{0BA2D4BB-87F2-DCA9-0B64-85315180F493}"/>
              </a:ext>
            </a:extLst>
          </p:cNvPr>
          <p:cNvSpPr>
            <a:spLocks noGrp="1"/>
          </p:cNvSpPr>
          <p:nvPr>
            <p:ph idx="1"/>
          </p:nvPr>
        </p:nvSpPr>
        <p:spPr>
          <a:xfrm>
            <a:off x="1411407" y="1825625"/>
            <a:ext cx="9907138" cy="1627258"/>
          </a:xfrm>
          <a:solidFill>
            <a:schemeClr val="accent1"/>
          </a:solidFill>
        </p:spPr>
        <p:txBody>
          <a:bodyPr>
            <a:normAutofit fontScale="77500" lnSpcReduction="20000"/>
          </a:bodyPr>
          <a:lstStyle/>
          <a:p>
            <a:pPr algn="r" rtl="1">
              <a:lnSpc>
                <a:spcPct val="170000"/>
              </a:lnSpc>
            </a:pPr>
            <a:r>
              <a:rPr lang="he-IL" sz="3400" dirty="0">
                <a:solidFill>
                  <a:schemeClr val="bg1"/>
                </a:solidFill>
              </a:rPr>
              <a:t>מחקרים נפרדים על "האצה" מצאו סנכרון של עליה בקצב בשתי המערכות.</a:t>
            </a:r>
          </a:p>
          <a:p>
            <a:pPr algn="r" rtl="1">
              <a:lnSpc>
                <a:spcPct val="170000"/>
              </a:lnSpc>
            </a:pPr>
            <a:r>
              <a:rPr lang="he-IL" sz="3400" dirty="0">
                <a:solidFill>
                  <a:schemeClr val="bg1"/>
                </a:solidFill>
              </a:rPr>
              <a:t>מחקרים מצאו שהאטה בקצב הנשימה מביאה להאטה בקצב הלב.</a:t>
            </a:r>
            <a:endParaRPr lang="he-IL" sz="3200" b="1" dirty="0"/>
          </a:p>
        </p:txBody>
      </p:sp>
      <p:grpSp>
        <p:nvGrpSpPr>
          <p:cNvPr id="7" name="קבוצה 6">
            <a:extLst>
              <a:ext uri="{FF2B5EF4-FFF2-40B4-BE49-F238E27FC236}">
                <a16:creationId xmlns:a16="http://schemas.microsoft.com/office/drawing/2014/main" id="{C23C17FA-23BA-8168-C4CD-2B9A66323EB0}"/>
              </a:ext>
            </a:extLst>
          </p:cNvPr>
          <p:cNvGrpSpPr/>
          <p:nvPr/>
        </p:nvGrpSpPr>
        <p:grpSpPr>
          <a:xfrm>
            <a:off x="838200" y="3557612"/>
            <a:ext cx="10080008" cy="3120843"/>
            <a:chOff x="838200" y="3557612"/>
            <a:chExt cx="10080008" cy="3120843"/>
          </a:xfrm>
        </p:grpSpPr>
        <p:sp>
          <p:nvSpPr>
            <p:cNvPr id="5" name="תיבת טקסט 4">
              <a:extLst>
                <a:ext uri="{FF2B5EF4-FFF2-40B4-BE49-F238E27FC236}">
                  <a16:creationId xmlns:a16="http://schemas.microsoft.com/office/drawing/2014/main" id="{4E194C3C-A394-BF74-3CC1-CB3212FC6E92}"/>
                </a:ext>
              </a:extLst>
            </p:cNvPr>
            <p:cNvSpPr txBox="1"/>
            <p:nvPr/>
          </p:nvSpPr>
          <p:spPr>
            <a:xfrm>
              <a:off x="838200" y="4461373"/>
              <a:ext cx="10080008" cy="2217082"/>
            </a:xfrm>
            <a:prstGeom prst="rect">
              <a:avLst/>
            </a:prstGeom>
            <a:solidFill>
              <a:schemeClr val="accent1">
                <a:lumMod val="20000"/>
                <a:lumOff val="80000"/>
              </a:schemeClr>
            </a:solidFill>
          </p:spPr>
          <p:txBody>
            <a:bodyPr wrap="square">
              <a:spAutoFit/>
            </a:bodyPr>
            <a:lstStyle/>
            <a:p>
              <a:pPr marL="0" indent="0" algn="r" rtl="1">
                <a:lnSpc>
                  <a:spcPct val="150000"/>
                </a:lnSpc>
                <a:buNone/>
              </a:pPr>
              <a:r>
                <a:rPr lang="he-IL" sz="3200" b="1" dirty="0">
                  <a:solidFill>
                    <a:schemeClr val="accent1"/>
                  </a:solidFill>
                </a:rPr>
                <a:t>לכן:</a:t>
              </a:r>
            </a:p>
            <a:p>
              <a:pPr marL="0" indent="0" algn="r" rtl="1">
                <a:lnSpc>
                  <a:spcPct val="150000"/>
                </a:lnSpc>
                <a:buNone/>
              </a:pPr>
              <a:r>
                <a:rPr lang="he-IL" sz="3200" dirty="0">
                  <a:solidFill>
                    <a:schemeClr val="accent1"/>
                  </a:solidFill>
                </a:rPr>
                <a:t>השערת המחקר הנוכחי היא ששינוי בקצב הנשימה בכיוון מסוים </a:t>
              </a:r>
              <a:br>
                <a:rPr lang="en-US" sz="3200" dirty="0">
                  <a:solidFill>
                    <a:schemeClr val="accent1"/>
                  </a:solidFill>
                </a:rPr>
              </a:br>
              <a:r>
                <a:rPr lang="he-IL" sz="3200" dirty="0">
                  <a:solidFill>
                    <a:schemeClr val="accent1"/>
                  </a:solidFill>
                </a:rPr>
                <a:t>יביא לשינוי בקצב הלב באותו הכיוון, בהשוואה למדידת בייסליין. </a:t>
              </a:r>
            </a:p>
          </p:txBody>
        </p:sp>
        <p:sp>
          <p:nvSpPr>
            <p:cNvPr id="6" name="חץ: למטה 5">
              <a:extLst>
                <a:ext uri="{FF2B5EF4-FFF2-40B4-BE49-F238E27FC236}">
                  <a16:creationId xmlns:a16="http://schemas.microsoft.com/office/drawing/2014/main" id="{F857F337-800A-7BEE-2EBC-183CCA990386}"/>
                </a:ext>
              </a:extLst>
            </p:cNvPr>
            <p:cNvSpPr/>
            <p:nvPr/>
          </p:nvSpPr>
          <p:spPr>
            <a:xfrm>
              <a:off x="8122024" y="3557612"/>
              <a:ext cx="914400" cy="1522529"/>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grpSp>
    </p:spTree>
    <p:extLst>
      <p:ext uri="{BB962C8B-B14F-4D97-AF65-F5344CB8AC3E}">
        <p14:creationId xmlns:p14="http://schemas.microsoft.com/office/powerpoint/2010/main" val="1449732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D1B787A8-0D67-4B7E-9B48-86BD906AB6B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EFA9B6C6-A247-48A8-9A1C-1E36FA9456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80300"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64841-822E-6CF8-0589-B56A6F447971}"/>
              </a:ext>
            </a:extLst>
          </p:cNvPr>
          <p:cNvSpPr>
            <a:spLocks noGrp="1"/>
          </p:cNvSpPr>
          <p:nvPr>
            <p:ph type="title"/>
          </p:nvPr>
        </p:nvSpPr>
        <p:spPr>
          <a:xfrm>
            <a:off x="1500136" y="590062"/>
            <a:ext cx="5141964" cy="2838938"/>
          </a:xfrm>
        </p:spPr>
        <p:txBody>
          <a:bodyPr vert="horz" lIns="91440" tIns="45720" rIns="91440" bIns="45720" rtlCol="0" anchor="b">
            <a:normAutofit/>
          </a:bodyPr>
          <a:lstStyle/>
          <a:p>
            <a:r>
              <a:rPr lang="en-US" sz="5400" b="1" i="0" kern="1200" cap="all" baseline="0" dirty="0" err="1">
                <a:solidFill>
                  <a:schemeClr val="bg1"/>
                </a:solidFill>
                <a:latin typeface="+mj-lt"/>
                <a:ea typeface="+mj-ea"/>
                <a:cs typeface="+mj-cs"/>
              </a:rPr>
              <a:t>שיטות</a:t>
            </a:r>
            <a:endParaRPr lang="en-US" sz="5400" b="1" i="0" kern="1200" cap="all" baseline="0" dirty="0">
              <a:solidFill>
                <a:schemeClr val="bg1"/>
              </a:solidFill>
              <a:latin typeface="+mj-lt"/>
              <a:ea typeface="+mj-ea"/>
              <a:cs typeface="+mj-cs"/>
            </a:endParaRPr>
          </a:p>
        </p:txBody>
      </p:sp>
      <p:pic>
        <p:nvPicPr>
          <p:cNvPr id="5" name="Content Placeholder 4" descr="A group of women sitting at a desk with a computer&#10;&#10;Description automatically generated">
            <a:extLst>
              <a:ext uri="{FF2B5EF4-FFF2-40B4-BE49-F238E27FC236}">
                <a16:creationId xmlns:a16="http://schemas.microsoft.com/office/drawing/2014/main" id="{72896F26-636F-36DD-7048-4596D7A5A0C4}"/>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8395"/>
          <a:stretch/>
        </p:blipFill>
        <p:spPr>
          <a:xfrm>
            <a:off x="7480300" y="-8303"/>
            <a:ext cx="4711700" cy="6857990"/>
          </a:xfrm>
          <a:prstGeom prst="rect">
            <a:avLst/>
          </a:prstGeom>
        </p:spPr>
      </p:pic>
      <p:sp>
        <p:nvSpPr>
          <p:cNvPr id="14"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7334" y="19317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a:p>
        </p:txBody>
      </p:sp>
      <p:sp>
        <p:nvSpPr>
          <p:cNvPr id="16"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16112" y="2141584"/>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a:p>
        </p:txBody>
      </p:sp>
      <p:sp>
        <p:nvSpPr>
          <p:cNvPr id="18"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41794" y="23854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a:p>
        </p:txBody>
      </p:sp>
      <p:cxnSp>
        <p:nvCxnSpPr>
          <p:cNvPr id="20" name="Straight Connector 19">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5145" y="350520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7870308"/>
      </p:ext>
    </p:extLst>
  </p:cSld>
  <p:clrMapOvr>
    <a:masterClrMapping/>
  </p:clrMapOvr>
</p:sld>
</file>

<file path=ppt/theme/theme1.xml><?xml version="1.0" encoding="utf-8"?>
<a:theme xmlns:a="http://schemas.openxmlformats.org/drawingml/2006/main" name="GradientVTI">
  <a:themeElements>
    <a:clrScheme name="Office">
      <a:dk1>
        <a:srgbClr val="000000"/>
      </a:dk1>
      <a:lt1>
        <a:srgbClr val="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17818</TotalTime>
  <Words>3689</Words>
  <Application>Microsoft Office PowerPoint</Application>
  <PresentationFormat>מסך רחב</PresentationFormat>
  <Paragraphs>151</Paragraphs>
  <Slides>25</Slides>
  <Notes>23</Notes>
  <HiddenSlides>4</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25</vt:i4>
      </vt:variant>
    </vt:vector>
  </HeadingPairs>
  <TitlesOfParts>
    <vt:vector size="31" baseType="lpstr">
      <vt:lpstr>Aptos</vt:lpstr>
      <vt:lpstr>Arial</vt:lpstr>
      <vt:lpstr>Centaur</vt:lpstr>
      <vt:lpstr>David</vt:lpstr>
      <vt:lpstr>Univers</vt:lpstr>
      <vt:lpstr>GradientVTI</vt:lpstr>
      <vt:lpstr>קחו עוד נשימה: ההשפעה של קצב הנשימה  על קצב הלב</vt:lpstr>
      <vt:lpstr>מבוא</vt:lpstr>
      <vt:lpstr>הסינכרוניות בין מערכת ההובלה והנשימה</vt:lpstr>
      <vt:lpstr>אז איך נמדוד את הפעילות של מערכת ההובלה?</vt:lpstr>
      <vt:lpstr>מה משפיע על קצב הלב שלנו?</vt:lpstr>
      <vt:lpstr>סינכרוניות מקרית?</vt:lpstr>
      <vt:lpstr>שאלת המחקר וההיפותזה</vt:lpstr>
      <vt:lpstr>האם שינוי בקצב הנשימה בכיוון מסוים יביא לשינוי בכיוון זהה של קצב הלב, בהשוואה למדידת בייסליין? </vt:lpstr>
      <vt:lpstr>שיטות</vt:lpstr>
      <vt:lpstr>מניפולציה – מטלות נשימה</vt:lpstr>
      <vt:lpstr>מדידה - אק"ג  (המשתנה התלוי: קצב הלב)</vt:lpstr>
      <vt:lpstr>מדגם ומערך הניסוי</vt:lpstr>
      <vt:lpstr>הפרדיגמה</vt:lpstr>
      <vt:lpstr>תוצאות</vt:lpstr>
      <vt:lpstr>מצגת של PowerPoint‏</vt:lpstr>
      <vt:lpstr>מצגת של PowerPoint‏</vt:lpstr>
      <vt:lpstr>דיון</vt:lpstr>
      <vt:lpstr>משמעות הממצאים שנתקבלו</vt:lpstr>
      <vt:lpstr>מגבלות</vt:lpstr>
      <vt:lpstr>מחקרי המשך</vt:lpstr>
      <vt:lpstr>שאלות?</vt:lpstr>
      <vt:lpstr>גודל אפקט: cohen’s d</vt:lpstr>
      <vt:lpstr>השלכות של המחקר </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ההשפעה של שינוי בקצב נשימה על קצב פעימות הלב</dc:title>
  <dc:creator>Hadar Mansur</dc:creator>
  <cp:lastModifiedBy>נועה וקסלר</cp:lastModifiedBy>
  <cp:revision>3</cp:revision>
  <dcterms:created xsi:type="dcterms:W3CDTF">2024-01-15T16:16:14Z</dcterms:created>
  <dcterms:modified xsi:type="dcterms:W3CDTF">2024-11-12T15:36:31Z</dcterms:modified>
</cp:coreProperties>
</file>

<file path=docProps/thumbnail.jpeg>
</file>